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63"/>
  </p:notesMasterIdLst>
  <p:handoutMasterIdLst>
    <p:handoutMasterId r:id="rId64"/>
  </p:handoutMasterIdLst>
  <p:sldIdLst>
    <p:sldId id="256" r:id="rId3"/>
    <p:sldId id="305" r:id="rId4"/>
    <p:sldId id="260" r:id="rId5"/>
    <p:sldId id="312" r:id="rId6"/>
    <p:sldId id="259" r:id="rId7"/>
    <p:sldId id="313" r:id="rId8"/>
    <p:sldId id="306" r:id="rId9"/>
    <p:sldId id="307" r:id="rId10"/>
    <p:sldId id="309" r:id="rId11"/>
    <p:sldId id="314" r:id="rId12"/>
    <p:sldId id="310" r:id="rId13"/>
    <p:sldId id="315" r:id="rId14"/>
    <p:sldId id="311" r:id="rId15"/>
    <p:sldId id="316" r:id="rId16"/>
    <p:sldId id="274" r:id="rId17"/>
    <p:sldId id="308" r:id="rId18"/>
    <p:sldId id="261" r:id="rId19"/>
    <p:sldId id="262" r:id="rId20"/>
    <p:sldId id="263" r:id="rId21"/>
    <p:sldId id="264" r:id="rId22"/>
    <p:sldId id="265" r:id="rId23"/>
    <p:sldId id="266" r:id="rId24"/>
    <p:sldId id="268" r:id="rId25"/>
    <p:sldId id="269" r:id="rId26"/>
    <p:sldId id="270" r:id="rId27"/>
    <p:sldId id="271" r:id="rId28"/>
    <p:sldId id="272" r:id="rId29"/>
    <p:sldId id="273" r:id="rId30"/>
    <p:sldId id="275" r:id="rId31"/>
    <p:sldId id="276" r:id="rId32"/>
    <p:sldId id="277" r:id="rId33"/>
    <p:sldId id="278" r:id="rId34"/>
    <p:sldId id="279" r:id="rId35"/>
    <p:sldId id="280" r:id="rId36"/>
    <p:sldId id="281" r:id="rId37"/>
    <p:sldId id="282" r:id="rId38"/>
    <p:sldId id="283" r:id="rId39"/>
    <p:sldId id="284" r:id="rId40"/>
    <p:sldId id="285" r:id="rId41"/>
    <p:sldId id="267"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258" r:id="rId62"/>
  </p:sldIdLst>
  <p:sldSz cx="9144000" cy="5143500" type="screen16x9"/>
  <p:notesSz cx="6858000" cy="9144000"/>
  <p:embeddedFontLst>
    <p:embeddedFont>
      <p:font typeface="Amatic SC" panose="00000500000000000000" pitchFamily="2" charset="-79"/>
      <p:regular r:id="rId65"/>
      <p:bold r:id="rId66"/>
    </p:embeddedFont>
    <p:embeddedFont>
      <p:font typeface="Bebas Neue" panose="020B0606020202050201" pitchFamily="34" charset="0"/>
      <p:regular r:id="rId67"/>
    </p:embeddedFont>
    <p:embeddedFont>
      <p:font typeface="Calibri" panose="020F0502020204030204" pitchFamily="34" charset="0"/>
      <p:regular r:id="rId68"/>
      <p:bold r:id="rId69"/>
      <p:italic r:id="rId70"/>
      <p:boldItalic r:id="rId71"/>
    </p:embeddedFont>
    <p:embeddedFont>
      <p:font typeface="Montserrat" panose="00000500000000000000" pitchFamily="2" charset="0"/>
      <p:regular r:id="rId72"/>
      <p:bold r:id="rId73"/>
      <p:italic r:id="rId74"/>
      <p:boldItalic r:id="rId75"/>
    </p:embeddedFont>
    <p:embeddedFont>
      <p:font typeface="Montserrat Black" panose="00000A00000000000000" pitchFamily="2" charset="0"/>
      <p:bold r:id="rId76"/>
      <p:boldItalic r:id="rId77"/>
    </p:embeddedFont>
    <p:embeddedFont>
      <p:font typeface="Open Sans" panose="020B0606030504020204" pitchFamily="34" charset="0"/>
      <p:regular r:id="rId78"/>
      <p:bold r:id="rId79"/>
      <p:italic r:id="rId80"/>
      <p:boldItalic r:id="rId81"/>
    </p:embeddedFont>
    <p:embeddedFont>
      <p:font typeface="Proxima Nova" panose="020B0604020202020204" charset="0"/>
      <p:regular r:id="rId82"/>
      <p:bold r:id="rId83"/>
      <p:italic r:id="rId84"/>
      <p:boldItalic r:id="rId85"/>
    </p:embeddedFont>
    <p:embeddedFont>
      <p:font typeface="Proxima Nova Semibold" panose="020B0604020202020204" charset="0"/>
      <p:regular r:id="rId86"/>
      <p:bold r:id="rId87"/>
      <p:boldItalic r:id="rId88"/>
    </p:embeddedFont>
    <p:embeddedFont>
      <p:font typeface="Roboto" panose="02000000000000000000" pitchFamily="2" charset="0"/>
      <p:regular r:id="rId89"/>
      <p:bold r:id="rId90"/>
      <p:italic r:id="rId91"/>
      <p:boldItalic r:id="rId92"/>
    </p:embeddedFont>
    <p:embeddedFont>
      <p:font typeface="Roboto Medium" panose="02000000000000000000"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9AA"/>
    <a:srgbClr val="FFFFFF"/>
    <a:srgbClr val="F18A00"/>
    <a:srgbClr val="1C196D"/>
    <a:srgbClr val="F08500"/>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4660"/>
  </p:normalViewPr>
  <p:slideViewPr>
    <p:cSldViewPr snapToGrid="0">
      <p:cViewPr varScale="1">
        <p:scale>
          <a:sx n="115" d="100"/>
          <a:sy n="115" d="100"/>
        </p:scale>
        <p:origin x="64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89" Type="http://schemas.openxmlformats.org/officeDocument/2006/relationships/font" Target="fonts/font25.fntdata"/><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8.fntdata"/><Relationship Id="rId90" Type="http://schemas.openxmlformats.org/officeDocument/2006/relationships/font" Target="fonts/font26.fntdata"/><Relationship Id="rId95"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font" Target="fonts/font29.fntdata"/><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08/07/2023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72b91589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72b91589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72b91589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a72b91589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72b91589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72b91589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f7344d8a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f7344d8a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9f7344d8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9f7344d8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a72b91589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a72b91589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72b91589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72b91589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72b915897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72b915897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72b915897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a72b915897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72b915897_1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72b915897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72b915897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72b915897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72b915897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72b915897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75d4c0f5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75d4c0f5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a72b915897_1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a72b915897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72b915897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72b915897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9f7344d8a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9f7344d8a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72b915897_1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72b915897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72b915897_1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72b915897_1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6f01f46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6f01f46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a6f01f463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a6f01f46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9f7344d8a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9f7344d8a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9f7344d8a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9f7344d8a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a72b915897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a72b915897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9f7344d8ac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9f7344d8ac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SLIDES_API137047425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SLIDES_API137047425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SLIDES_API137047425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SLIDES_API137047425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9f7344d8ac_0_8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9f7344d8ac_0_8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9f7344d8ac_0_8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9f7344d8ac_0_8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9f7344d8ac_0_8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9f7344d8ac_0_8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9f7344d8ac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9f7344d8ac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14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9f7344d8ac_0_11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9f7344d8ac_0_1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2"/>
        <p:cNvGrpSpPr/>
        <p:nvPr/>
      </p:nvGrpSpPr>
      <p:grpSpPr>
        <a:xfrm>
          <a:off x="0" y="0"/>
          <a:ext cx="0" cy="0"/>
          <a:chOff x="0" y="0"/>
          <a:chExt cx="0" cy="0"/>
        </a:xfrm>
      </p:grpSpPr>
      <p:sp>
        <p:nvSpPr>
          <p:cNvPr id="5413" name="Google Shape;5413;g9f7344d8ac_0_12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4" name="Google Shape;5414;g9f7344d8ac_0_12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2"/>
        <p:cNvGrpSpPr/>
        <p:nvPr/>
      </p:nvGrpSpPr>
      <p:grpSpPr>
        <a:xfrm>
          <a:off x="0" y="0"/>
          <a:ext cx="0" cy="0"/>
          <a:chOff x="0" y="0"/>
          <a:chExt cx="0" cy="0"/>
        </a:xfrm>
      </p:grpSpPr>
      <p:sp>
        <p:nvSpPr>
          <p:cNvPr id="5583" name="Google Shape;5583;g9f7344d8ac_0_12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4" name="Google Shape;5584;g9f7344d8ac_0_12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7"/>
        <p:cNvGrpSpPr/>
        <p:nvPr/>
      </p:nvGrpSpPr>
      <p:grpSpPr>
        <a:xfrm>
          <a:off x="0" y="0"/>
          <a:ext cx="0" cy="0"/>
          <a:chOff x="0" y="0"/>
          <a:chExt cx="0" cy="0"/>
        </a:xfrm>
      </p:grpSpPr>
      <p:sp>
        <p:nvSpPr>
          <p:cNvPr id="5988" name="Google Shape;5988;g9f7344d8ac_0_12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9" name="Google Shape;5989;g9f7344d8ac_0_12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7"/>
        <p:cNvGrpSpPr/>
        <p:nvPr/>
      </p:nvGrpSpPr>
      <p:grpSpPr>
        <a:xfrm>
          <a:off x="0" y="0"/>
          <a:ext cx="0" cy="0"/>
          <a:chOff x="0" y="0"/>
          <a:chExt cx="0" cy="0"/>
        </a:xfrm>
      </p:grpSpPr>
      <p:sp>
        <p:nvSpPr>
          <p:cNvPr id="6368" name="Google Shape;6368;g9f7344d8ac_0_13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9" name="Google Shape;6369;g9f7344d8ac_0_1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9f7344d8ac_0_1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9f7344d8ac_0_1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2"/>
        <p:cNvGrpSpPr/>
        <p:nvPr/>
      </p:nvGrpSpPr>
      <p:grpSpPr>
        <a:xfrm>
          <a:off x="0" y="0"/>
          <a:ext cx="0" cy="0"/>
          <a:chOff x="0" y="0"/>
          <a:chExt cx="0" cy="0"/>
        </a:xfrm>
      </p:grpSpPr>
      <p:sp>
        <p:nvSpPr>
          <p:cNvPr id="7143" name="Google Shape;7143;g9f7344d8ac_0_13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4" name="Google Shape;7144;g9f7344d8ac_0_13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2"/>
        <p:cNvGrpSpPr/>
        <p:nvPr/>
      </p:nvGrpSpPr>
      <p:grpSpPr>
        <a:xfrm>
          <a:off x="0" y="0"/>
          <a:ext cx="0" cy="0"/>
          <a:chOff x="0" y="0"/>
          <a:chExt cx="0" cy="0"/>
        </a:xfrm>
      </p:grpSpPr>
      <p:sp>
        <p:nvSpPr>
          <p:cNvPr id="7653" name="Google Shape;7653;g9f7344d8ac_0_14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4" name="Google Shape;7654;g9f7344d8ac_0_1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2"/>
        <p:cNvGrpSpPr/>
        <p:nvPr/>
      </p:nvGrpSpPr>
      <p:grpSpPr>
        <a:xfrm>
          <a:off x="0" y="0"/>
          <a:ext cx="0" cy="0"/>
          <a:chOff x="0" y="0"/>
          <a:chExt cx="0" cy="0"/>
        </a:xfrm>
      </p:grpSpPr>
      <p:sp>
        <p:nvSpPr>
          <p:cNvPr id="8273" name="Google Shape;8273;g9f7344d8ac_0_15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4" name="Google Shape;8274;g9f7344d8ac_0_1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6"/>
        <p:cNvGrpSpPr/>
        <p:nvPr/>
      </p:nvGrpSpPr>
      <p:grpSpPr>
        <a:xfrm>
          <a:off x="0" y="0"/>
          <a:ext cx="0" cy="0"/>
          <a:chOff x="0" y="0"/>
          <a:chExt cx="0" cy="0"/>
        </a:xfrm>
      </p:grpSpPr>
      <p:sp>
        <p:nvSpPr>
          <p:cNvPr id="8867" name="Google Shape;8867;g9f7344d8ac_0_15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8" name="Google Shape;8868;g9f7344d8ac_0_15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91601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7"/>
        <p:cNvGrpSpPr/>
        <p:nvPr/>
      </p:nvGrpSpPr>
      <p:grpSpPr>
        <a:xfrm>
          <a:off x="0" y="0"/>
          <a:ext cx="0" cy="0"/>
          <a:chOff x="0" y="0"/>
          <a:chExt cx="0" cy="0"/>
        </a:xfrm>
      </p:grpSpPr>
      <p:sp>
        <p:nvSpPr>
          <p:cNvPr id="9188" name="Google Shape;9188;g9f7344d8ac_0_15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9" name="Google Shape;9189;g9f7344d8ac_0_15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2"/>
        <p:cNvGrpSpPr/>
        <p:nvPr/>
      </p:nvGrpSpPr>
      <p:grpSpPr>
        <a:xfrm>
          <a:off x="0" y="0"/>
          <a:ext cx="0" cy="0"/>
          <a:chOff x="0" y="0"/>
          <a:chExt cx="0" cy="0"/>
        </a:xfrm>
      </p:grpSpPr>
      <p:sp>
        <p:nvSpPr>
          <p:cNvPr id="9493" name="Google Shape;9493;g9f7344d8ac_0_16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4" name="Google Shape;9494;g9f7344d8ac_0_16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6f01f463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6f01f46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79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50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9f7344d8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9f7344d8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48"/>
        <p:cNvGrpSpPr/>
        <p:nvPr/>
      </p:nvGrpSpPr>
      <p:grpSpPr>
        <a:xfrm>
          <a:off x="0" y="0"/>
          <a:ext cx="0" cy="0"/>
          <a:chOff x="0" y="0"/>
          <a:chExt cx="0" cy="0"/>
        </a:xfrm>
      </p:grpSpPr>
      <p:sp>
        <p:nvSpPr>
          <p:cNvPr id="149" name="Google Shape;149;p1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3"/>
          <p:cNvGrpSpPr/>
          <p:nvPr/>
        </p:nvGrpSpPr>
        <p:grpSpPr>
          <a:xfrm>
            <a:off x="7941850" y="431700"/>
            <a:ext cx="544750" cy="108300"/>
            <a:chOff x="8059250" y="431700"/>
            <a:chExt cx="544750" cy="108300"/>
          </a:xfrm>
        </p:grpSpPr>
        <p:sp>
          <p:nvSpPr>
            <p:cNvPr id="152" name="Google Shape;152;p1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3"/>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56" name="Google Shape;156;p13"/>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7" name="Google Shape;157;p13"/>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58" name="Google Shape;158;p13"/>
          <p:cNvSpPr txBox="1">
            <a:spLocks noGrp="1"/>
          </p:cNvSpPr>
          <p:nvPr>
            <p:ph type="title" idx="3" hasCustomPrompt="1"/>
          </p:nvPr>
        </p:nvSpPr>
        <p:spPr>
          <a:xfrm>
            <a:off x="1119431"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9" name="Google Shape;159;p13"/>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13"/>
          <p:cNvSpPr txBox="1">
            <a:spLocks noGrp="1"/>
          </p:cNvSpPr>
          <p:nvPr>
            <p:ph type="title" idx="5" hasCustomPrompt="1"/>
          </p:nvPr>
        </p:nvSpPr>
        <p:spPr>
          <a:xfrm>
            <a:off x="4645656"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1" name="Google Shape;161;p13"/>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3"/>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3" name="Google Shape;163;p13"/>
          <p:cNvSpPr txBox="1">
            <a:spLocks noGrp="1"/>
          </p:cNvSpPr>
          <p:nvPr>
            <p:ph type="title" idx="8" hasCustomPrompt="1"/>
          </p:nvPr>
        </p:nvSpPr>
        <p:spPr>
          <a:xfrm>
            <a:off x="1119431"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13"/>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5" name="Google Shape;165;p13"/>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6" name="Google Shape;166;p13"/>
          <p:cNvSpPr txBox="1">
            <a:spLocks noGrp="1"/>
          </p:cNvSpPr>
          <p:nvPr>
            <p:ph type="title" idx="14" hasCustomPrompt="1"/>
          </p:nvPr>
        </p:nvSpPr>
        <p:spPr>
          <a:xfrm>
            <a:off x="4645656"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7" name="Google Shape;167;p13"/>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168" name="Google Shape;168;p13"/>
          <p:cNvGrpSpPr/>
          <p:nvPr/>
        </p:nvGrpSpPr>
        <p:grpSpPr>
          <a:xfrm rot="3622897">
            <a:off x="7545177" y="3916117"/>
            <a:ext cx="2423568" cy="1959368"/>
            <a:chOff x="246130" y="1921450"/>
            <a:chExt cx="2423670" cy="1959450"/>
          </a:xfrm>
        </p:grpSpPr>
        <p:sp>
          <p:nvSpPr>
            <p:cNvPr id="169" name="Google Shape;169;p13"/>
            <p:cNvSpPr/>
            <p:nvPr/>
          </p:nvSpPr>
          <p:spPr>
            <a:xfrm>
              <a:off x="246130" y="1936952"/>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3"/>
          <p:cNvGrpSpPr/>
          <p:nvPr/>
        </p:nvGrpSpPr>
        <p:grpSpPr>
          <a:xfrm rot="3604625">
            <a:off x="6998954" y="2773773"/>
            <a:ext cx="2321715" cy="2102546"/>
            <a:chOff x="448175" y="3361625"/>
            <a:chExt cx="1767900" cy="1567900"/>
          </a:xfrm>
        </p:grpSpPr>
        <p:sp>
          <p:nvSpPr>
            <p:cNvPr id="172" name="Google Shape;172;p1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80"/>
        <p:cNvGrpSpPr/>
        <p:nvPr/>
      </p:nvGrpSpPr>
      <p:grpSpPr>
        <a:xfrm>
          <a:off x="0" y="0"/>
          <a:ext cx="0" cy="0"/>
          <a:chOff x="0" y="0"/>
          <a:chExt cx="0" cy="0"/>
        </a:xfrm>
      </p:grpSpPr>
      <p:sp>
        <p:nvSpPr>
          <p:cNvPr id="181" name="Google Shape;181;p1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4"/>
          <p:cNvGrpSpPr/>
          <p:nvPr/>
        </p:nvGrpSpPr>
        <p:grpSpPr>
          <a:xfrm>
            <a:off x="7941850" y="431700"/>
            <a:ext cx="544750" cy="108300"/>
            <a:chOff x="8059250" y="431700"/>
            <a:chExt cx="544750" cy="108300"/>
          </a:xfrm>
        </p:grpSpPr>
        <p:sp>
          <p:nvSpPr>
            <p:cNvPr id="184" name="Google Shape;184;p1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4"/>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88" name="Google Shape;188;p14"/>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lvl1pPr marR="38100" lvl="0">
              <a:lnSpc>
                <a:spcPct val="128571"/>
              </a:lnSpc>
              <a:spcBef>
                <a:spcPts val="0"/>
              </a:spcBef>
              <a:spcAft>
                <a:spcPts val="0"/>
              </a:spcAft>
              <a:buClr>
                <a:schemeClr val="accent1"/>
              </a:buClr>
              <a:buSzPts val="1400"/>
              <a:buChar char="●"/>
              <a:defRPr/>
            </a:lvl1pPr>
            <a:lvl2pPr lvl="1">
              <a:spcBef>
                <a:spcPts val="10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242"/>
        <p:cNvGrpSpPr/>
        <p:nvPr/>
      </p:nvGrpSpPr>
      <p:grpSpPr>
        <a:xfrm>
          <a:off x="0" y="0"/>
          <a:ext cx="0" cy="0"/>
          <a:chOff x="0" y="0"/>
          <a:chExt cx="0" cy="0"/>
        </a:xfrm>
      </p:grpSpPr>
      <p:sp>
        <p:nvSpPr>
          <p:cNvPr id="243" name="Google Shape;243;p1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17"/>
          <p:cNvGrpSpPr/>
          <p:nvPr/>
        </p:nvGrpSpPr>
        <p:grpSpPr>
          <a:xfrm>
            <a:off x="7941850" y="431700"/>
            <a:ext cx="544750" cy="108300"/>
            <a:chOff x="8059250" y="431700"/>
            <a:chExt cx="544750" cy="108300"/>
          </a:xfrm>
        </p:grpSpPr>
        <p:sp>
          <p:nvSpPr>
            <p:cNvPr id="246" name="Google Shape;246;p1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7"/>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250" name="Google Shape;250;p17"/>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1" name="Google Shape;251;p17"/>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2" name="Google Shape;252;p17"/>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3" name="Google Shape;253;p17"/>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4" name="Google Shape;254;p17"/>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5" name="Google Shape;255;p17"/>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6" name="Google Shape;256;p17"/>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7" name="Google Shape;257;p17"/>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8" name="Google Shape;258;p17"/>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9" name="Google Shape;259;p17"/>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60" name="Google Shape;260;p17"/>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61" name="Google Shape;261;p17"/>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62" name="Google Shape;262;p17"/>
          <p:cNvGrpSpPr/>
          <p:nvPr/>
        </p:nvGrpSpPr>
        <p:grpSpPr>
          <a:xfrm rot="6255848" flipH="1">
            <a:off x="4555336" y="-46967"/>
            <a:ext cx="1767954" cy="1567948"/>
            <a:chOff x="448175" y="3361625"/>
            <a:chExt cx="1767900" cy="1567900"/>
          </a:xfrm>
        </p:grpSpPr>
        <p:sp>
          <p:nvSpPr>
            <p:cNvPr id="263" name="Google Shape;263;p1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7"/>
          <p:cNvGrpSpPr/>
          <p:nvPr/>
        </p:nvGrpSpPr>
        <p:grpSpPr>
          <a:xfrm rot="9892201">
            <a:off x="4504882" y="-800337"/>
            <a:ext cx="2431584" cy="2055548"/>
            <a:chOff x="238125" y="1825275"/>
            <a:chExt cx="2431675" cy="2055625"/>
          </a:xfrm>
        </p:grpSpPr>
        <p:sp>
          <p:nvSpPr>
            <p:cNvPr id="272" name="Google Shape;272;p1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3">
    <p:spTree>
      <p:nvGrpSpPr>
        <p:cNvPr id="1" name="Shape 274"/>
        <p:cNvGrpSpPr/>
        <p:nvPr/>
      </p:nvGrpSpPr>
      <p:grpSpPr>
        <a:xfrm>
          <a:off x="0" y="0"/>
          <a:ext cx="0" cy="0"/>
          <a:chOff x="0" y="0"/>
          <a:chExt cx="0" cy="0"/>
        </a:xfrm>
      </p:grpSpPr>
      <p:sp>
        <p:nvSpPr>
          <p:cNvPr id="275" name="Google Shape;275;p1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8"/>
          <p:cNvGrpSpPr/>
          <p:nvPr/>
        </p:nvGrpSpPr>
        <p:grpSpPr>
          <a:xfrm>
            <a:off x="405200" y="334650"/>
            <a:ext cx="1767900" cy="1567900"/>
            <a:chOff x="448175" y="3361625"/>
            <a:chExt cx="1767900" cy="1567900"/>
          </a:xfrm>
        </p:grpSpPr>
        <p:sp>
          <p:nvSpPr>
            <p:cNvPr id="278" name="Google Shape;278;p18"/>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8"/>
          <p:cNvGrpSpPr/>
          <p:nvPr/>
        </p:nvGrpSpPr>
        <p:grpSpPr>
          <a:xfrm>
            <a:off x="1431475" y="334650"/>
            <a:ext cx="1509125" cy="1806025"/>
            <a:chOff x="2374000" y="922075"/>
            <a:chExt cx="1509125" cy="1806025"/>
          </a:xfrm>
        </p:grpSpPr>
        <p:sp>
          <p:nvSpPr>
            <p:cNvPr id="287" name="Google Shape;287;p18"/>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8"/>
          <p:cNvGrpSpPr/>
          <p:nvPr/>
        </p:nvGrpSpPr>
        <p:grpSpPr>
          <a:xfrm rot="5400000" flipH="1">
            <a:off x="3679775" y="2381013"/>
            <a:ext cx="2431675" cy="2055625"/>
            <a:chOff x="238125" y="1825275"/>
            <a:chExt cx="2431675" cy="2055625"/>
          </a:xfrm>
        </p:grpSpPr>
        <p:sp>
          <p:nvSpPr>
            <p:cNvPr id="290" name="Google Shape;290;p18"/>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8"/>
          <p:cNvSpPr/>
          <p:nvPr/>
        </p:nvSpPr>
        <p:spPr>
          <a:xfrm>
            <a:off x="540000" y="1407750"/>
            <a:ext cx="5792700" cy="23280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8"/>
          <p:cNvGrpSpPr/>
          <p:nvPr/>
        </p:nvGrpSpPr>
        <p:grpSpPr>
          <a:xfrm>
            <a:off x="7941850" y="431700"/>
            <a:ext cx="544750" cy="108300"/>
            <a:chOff x="8059250" y="431700"/>
            <a:chExt cx="544750" cy="108300"/>
          </a:xfrm>
        </p:grpSpPr>
        <p:sp>
          <p:nvSpPr>
            <p:cNvPr id="294" name="Google Shape;294;p1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8"/>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7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98" name="Google Shape;298;p18"/>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5">
    <p:spTree>
      <p:nvGrpSpPr>
        <p:cNvPr id="1" name="Shape 299"/>
        <p:cNvGrpSpPr/>
        <p:nvPr/>
      </p:nvGrpSpPr>
      <p:grpSpPr>
        <a:xfrm>
          <a:off x="0" y="0"/>
          <a:ext cx="0" cy="0"/>
          <a:chOff x="0" y="0"/>
          <a:chExt cx="0" cy="0"/>
        </a:xfrm>
      </p:grpSpPr>
      <p:sp>
        <p:nvSpPr>
          <p:cNvPr id="300" name="Google Shape;300;p1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19"/>
          <p:cNvGrpSpPr/>
          <p:nvPr/>
        </p:nvGrpSpPr>
        <p:grpSpPr>
          <a:xfrm>
            <a:off x="7941850" y="431700"/>
            <a:ext cx="544750" cy="108300"/>
            <a:chOff x="8059250" y="431700"/>
            <a:chExt cx="544750" cy="108300"/>
          </a:xfrm>
        </p:grpSpPr>
        <p:sp>
          <p:nvSpPr>
            <p:cNvPr id="303" name="Google Shape;303;p1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07" name="Google Shape;307;p19"/>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8" name="Google Shape;308;p19"/>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09" name="Google Shape;309;p19"/>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0" name="Google Shape;310;p19"/>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11" name="Google Shape;311;p19"/>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2" name="Google Shape;312;p19"/>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313"/>
        <p:cNvGrpSpPr/>
        <p:nvPr/>
      </p:nvGrpSpPr>
      <p:grpSpPr>
        <a:xfrm>
          <a:off x="0" y="0"/>
          <a:ext cx="0" cy="0"/>
          <a:chOff x="0" y="0"/>
          <a:chExt cx="0" cy="0"/>
        </a:xfrm>
      </p:grpSpPr>
      <p:sp>
        <p:nvSpPr>
          <p:cNvPr id="314" name="Google Shape;314;p20"/>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4546236">
            <a:off x="2315444" y="657165"/>
            <a:ext cx="2431627" cy="2055584"/>
            <a:chOff x="238125" y="1825275"/>
            <a:chExt cx="2431675" cy="2055625"/>
          </a:xfrm>
        </p:grpSpPr>
        <p:sp>
          <p:nvSpPr>
            <p:cNvPr id="317" name="Google Shape;317;p20"/>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0"/>
          <p:cNvGrpSpPr/>
          <p:nvPr/>
        </p:nvGrpSpPr>
        <p:grpSpPr>
          <a:xfrm rot="2248498">
            <a:off x="1902654" y="441315"/>
            <a:ext cx="1767857" cy="1567862"/>
            <a:chOff x="448175" y="3361625"/>
            <a:chExt cx="1767900" cy="1567900"/>
          </a:xfrm>
        </p:grpSpPr>
        <p:sp>
          <p:nvSpPr>
            <p:cNvPr id="320" name="Google Shape;320;p20"/>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rot="-6338071">
            <a:off x="966182" y="2760953"/>
            <a:ext cx="1509124" cy="1806024"/>
            <a:chOff x="2374000" y="922075"/>
            <a:chExt cx="1509125" cy="1806025"/>
          </a:xfrm>
        </p:grpSpPr>
        <p:sp>
          <p:nvSpPr>
            <p:cNvPr id="329" name="Google Shape;329;p20"/>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0"/>
          <p:cNvSpPr/>
          <p:nvPr/>
        </p:nvSpPr>
        <p:spPr>
          <a:xfrm>
            <a:off x="1028975" y="1185225"/>
            <a:ext cx="3130500" cy="27732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0"/>
          <p:cNvGrpSpPr/>
          <p:nvPr/>
        </p:nvGrpSpPr>
        <p:grpSpPr>
          <a:xfrm>
            <a:off x="7941850" y="431700"/>
            <a:ext cx="544750" cy="108300"/>
            <a:chOff x="8059250" y="431700"/>
            <a:chExt cx="544750" cy="108300"/>
          </a:xfrm>
        </p:grpSpPr>
        <p:sp>
          <p:nvSpPr>
            <p:cNvPr id="333" name="Google Shape;333;p2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0"/>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7" name="Google Shape;337;p20"/>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Font typeface="Bebas Neue"/>
              <a:buNone/>
              <a:defRPr sz="3500">
                <a:latin typeface="Bebas Neue"/>
                <a:ea typeface="Bebas Neue"/>
                <a:cs typeface="Bebas Neue"/>
                <a:sym typeface="Bebas Neue"/>
              </a:defRPr>
            </a:lvl1pPr>
            <a:lvl2pPr lvl="1" algn="l" rtl="0">
              <a:spcBef>
                <a:spcPts val="0"/>
              </a:spcBef>
              <a:spcAft>
                <a:spcPts val="0"/>
              </a:spcAft>
              <a:buSzPts val="3500"/>
              <a:buNone/>
              <a:defRPr sz="3500"/>
            </a:lvl2pPr>
            <a:lvl3pPr lvl="2" algn="l" rtl="0">
              <a:spcBef>
                <a:spcPts val="0"/>
              </a:spcBef>
              <a:spcAft>
                <a:spcPts val="0"/>
              </a:spcAft>
              <a:buSzPts val="3500"/>
              <a:buNone/>
              <a:defRPr sz="3500"/>
            </a:lvl3pPr>
            <a:lvl4pPr lvl="3" algn="l" rtl="0">
              <a:spcBef>
                <a:spcPts val="0"/>
              </a:spcBef>
              <a:spcAft>
                <a:spcPts val="0"/>
              </a:spcAft>
              <a:buSzPts val="3500"/>
              <a:buNone/>
              <a:defRPr sz="3500"/>
            </a:lvl4pPr>
            <a:lvl5pPr lvl="4" algn="l" rtl="0">
              <a:spcBef>
                <a:spcPts val="0"/>
              </a:spcBef>
              <a:spcAft>
                <a:spcPts val="0"/>
              </a:spcAft>
              <a:buSzPts val="3500"/>
              <a:buNone/>
              <a:defRPr sz="3500"/>
            </a:lvl5pPr>
            <a:lvl6pPr lvl="5" algn="l" rtl="0">
              <a:spcBef>
                <a:spcPts val="0"/>
              </a:spcBef>
              <a:spcAft>
                <a:spcPts val="0"/>
              </a:spcAft>
              <a:buSzPts val="3500"/>
              <a:buNone/>
              <a:defRPr sz="3500"/>
            </a:lvl6pPr>
            <a:lvl7pPr lvl="6" algn="l" rtl="0">
              <a:spcBef>
                <a:spcPts val="0"/>
              </a:spcBef>
              <a:spcAft>
                <a:spcPts val="0"/>
              </a:spcAft>
              <a:buSzPts val="3500"/>
              <a:buNone/>
              <a:defRPr sz="3500"/>
            </a:lvl7pPr>
            <a:lvl8pPr lvl="7" algn="l" rtl="0">
              <a:spcBef>
                <a:spcPts val="0"/>
              </a:spcBef>
              <a:spcAft>
                <a:spcPts val="0"/>
              </a:spcAft>
              <a:buSzPts val="3500"/>
              <a:buNone/>
              <a:defRPr sz="3500"/>
            </a:lvl8pPr>
            <a:lvl9pPr lvl="8" algn="l" rtl="0">
              <a:spcBef>
                <a:spcPts val="0"/>
              </a:spcBef>
              <a:spcAft>
                <a:spcPts val="0"/>
              </a:spcAft>
              <a:buSzPts val="3500"/>
              <a:buNone/>
              <a:defRPr sz="3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CUSTOM_5_1">
    <p:spTree>
      <p:nvGrpSpPr>
        <p:cNvPr id="1" name="Shape 338"/>
        <p:cNvGrpSpPr/>
        <p:nvPr/>
      </p:nvGrpSpPr>
      <p:grpSpPr>
        <a:xfrm>
          <a:off x="0" y="0"/>
          <a:ext cx="0" cy="0"/>
          <a:chOff x="0" y="0"/>
          <a:chExt cx="0" cy="0"/>
        </a:xfrm>
      </p:grpSpPr>
      <p:sp>
        <p:nvSpPr>
          <p:cNvPr id="339" name="Google Shape;339;p2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1"/>
          <p:cNvGrpSpPr/>
          <p:nvPr/>
        </p:nvGrpSpPr>
        <p:grpSpPr>
          <a:xfrm>
            <a:off x="7941850" y="431700"/>
            <a:ext cx="544750" cy="108300"/>
            <a:chOff x="8059250" y="431700"/>
            <a:chExt cx="544750" cy="108300"/>
          </a:xfrm>
        </p:grpSpPr>
        <p:sp>
          <p:nvSpPr>
            <p:cNvPr id="342" name="Google Shape;342;p2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46" name="Google Shape;346;p21"/>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7" name="Google Shape;347;p21"/>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48" name="Google Shape;348;p21"/>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9" name="Google Shape;349;p21"/>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50" name="Google Shape;350;p21"/>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51" name="Google Shape;351;p21"/>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52"/>
        <p:cNvGrpSpPr/>
        <p:nvPr/>
      </p:nvGrpSpPr>
      <p:grpSpPr>
        <a:xfrm>
          <a:off x="0" y="0"/>
          <a:ext cx="0" cy="0"/>
          <a:chOff x="0" y="0"/>
          <a:chExt cx="0" cy="0"/>
        </a:xfrm>
      </p:grpSpPr>
      <p:sp>
        <p:nvSpPr>
          <p:cNvPr id="353" name="Google Shape;353;p2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2"/>
          <p:cNvGrpSpPr/>
          <p:nvPr/>
        </p:nvGrpSpPr>
        <p:grpSpPr>
          <a:xfrm>
            <a:off x="7941850" y="431700"/>
            <a:ext cx="544750" cy="108300"/>
            <a:chOff x="8059250" y="431700"/>
            <a:chExt cx="544750" cy="108300"/>
          </a:xfrm>
        </p:grpSpPr>
        <p:sp>
          <p:nvSpPr>
            <p:cNvPr id="356" name="Google Shape;356;p2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2"/>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a:endParaRPr/>
          </a:p>
        </p:txBody>
      </p:sp>
      <p:sp>
        <p:nvSpPr>
          <p:cNvPr id="360" name="Google Shape;360;p22"/>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1" name="Google Shape;361;p22"/>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2" name="Google Shape;362;p22"/>
          <p:cNvSpPr txBox="1"/>
          <p:nvPr/>
        </p:nvSpPr>
        <p:spPr>
          <a:xfrm>
            <a:off x="1186730" y="3256750"/>
            <a:ext cx="3790200" cy="7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CREDITS: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363"/>
        <p:cNvGrpSpPr/>
        <p:nvPr/>
      </p:nvGrpSpPr>
      <p:grpSpPr>
        <a:xfrm>
          <a:off x="0" y="0"/>
          <a:ext cx="0" cy="0"/>
          <a:chOff x="0" y="0"/>
          <a:chExt cx="0" cy="0"/>
        </a:xfrm>
      </p:grpSpPr>
      <p:sp>
        <p:nvSpPr>
          <p:cNvPr id="364" name="Google Shape;364;p2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7941850" y="431700"/>
            <a:ext cx="544750" cy="108300"/>
            <a:chOff x="8059250" y="431700"/>
            <a:chExt cx="544750" cy="108300"/>
          </a:xfrm>
        </p:grpSpPr>
        <p:sp>
          <p:nvSpPr>
            <p:cNvPr id="367" name="Google Shape;367;p2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71" name="Google Shape;371;p23"/>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sz="1200"/>
            </a:lvl1pPr>
            <a:lvl2pPr marR="50800" lvl="1" rtl="0">
              <a:lnSpc>
                <a:spcPct val="166000"/>
              </a:lnSpc>
              <a:spcBef>
                <a:spcPts val="1000"/>
              </a:spcBef>
              <a:spcAft>
                <a:spcPts val="0"/>
              </a:spcAft>
              <a:buNone/>
              <a:defRPr sz="1200"/>
            </a:lvl2pPr>
            <a:lvl3pPr marR="50800" lvl="2" rtl="0">
              <a:lnSpc>
                <a:spcPct val="166000"/>
              </a:lnSpc>
              <a:spcBef>
                <a:spcPts val="1000"/>
              </a:spcBef>
              <a:spcAft>
                <a:spcPts val="0"/>
              </a:spcAft>
              <a:buNone/>
              <a:defRPr sz="1200"/>
            </a:lvl3pPr>
            <a:lvl4pPr marR="50800" lvl="3" rtl="0">
              <a:lnSpc>
                <a:spcPct val="166000"/>
              </a:lnSpc>
              <a:spcBef>
                <a:spcPts val="1000"/>
              </a:spcBef>
              <a:spcAft>
                <a:spcPts val="0"/>
              </a:spcAft>
              <a:buNone/>
              <a:defRPr sz="1200"/>
            </a:lvl4pPr>
            <a:lvl5pPr marR="50800" lvl="4" rtl="0">
              <a:lnSpc>
                <a:spcPct val="166000"/>
              </a:lnSpc>
              <a:spcBef>
                <a:spcPts val="1000"/>
              </a:spcBef>
              <a:spcAft>
                <a:spcPts val="0"/>
              </a:spcAft>
              <a:buNone/>
              <a:defRPr sz="1200"/>
            </a:lvl5pPr>
            <a:lvl6pPr marR="50800" lvl="5" rtl="0">
              <a:lnSpc>
                <a:spcPct val="166000"/>
              </a:lnSpc>
              <a:spcBef>
                <a:spcPts val="1000"/>
              </a:spcBef>
              <a:spcAft>
                <a:spcPts val="0"/>
              </a:spcAft>
              <a:buNone/>
              <a:defRPr sz="1200"/>
            </a:lvl6pPr>
            <a:lvl7pPr marR="50800" lvl="6" rtl="0">
              <a:lnSpc>
                <a:spcPct val="166000"/>
              </a:lnSpc>
              <a:spcBef>
                <a:spcPts val="1000"/>
              </a:spcBef>
              <a:spcAft>
                <a:spcPts val="0"/>
              </a:spcAft>
              <a:buNone/>
              <a:defRPr sz="1200"/>
            </a:lvl7pPr>
            <a:lvl8pPr marR="50800" lvl="7" rtl="0">
              <a:lnSpc>
                <a:spcPct val="166000"/>
              </a:lnSpc>
              <a:spcBef>
                <a:spcPts val="1000"/>
              </a:spcBef>
              <a:spcAft>
                <a:spcPts val="0"/>
              </a:spcAft>
              <a:buNone/>
              <a:defRPr sz="1200"/>
            </a:lvl8pPr>
            <a:lvl9pPr marR="50800" lvl="8" rtl="0">
              <a:lnSpc>
                <a:spcPct val="166000"/>
              </a:lnSpc>
              <a:spcBef>
                <a:spcPts val="1000"/>
              </a:spcBef>
              <a:spcAft>
                <a:spcPts val="1000"/>
              </a:spcAft>
              <a:buNone/>
              <a:defRPr sz="1200"/>
            </a:lvl9pPr>
          </a:lstStyle>
          <a:p>
            <a:endParaRPr/>
          </a:p>
        </p:txBody>
      </p:sp>
      <p:sp>
        <p:nvSpPr>
          <p:cNvPr id="372" name="Google Shape;372;p23"/>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373" name="Google Shape;373;p23"/>
          <p:cNvGrpSpPr/>
          <p:nvPr/>
        </p:nvGrpSpPr>
        <p:grpSpPr>
          <a:xfrm rot="1378374" flipH="1">
            <a:off x="6521735" y="2492114"/>
            <a:ext cx="1509142" cy="1806045"/>
            <a:chOff x="2374000" y="922075"/>
            <a:chExt cx="1509125" cy="1806025"/>
          </a:xfrm>
        </p:grpSpPr>
        <p:sp>
          <p:nvSpPr>
            <p:cNvPr id="374" name="Google Shape;374;p23"/>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3"/>
          <p:cNvGrpSpPr/>
          <p:nvPr/>
        </p:nvGrpSpPr>
        <p:grpSpPr>
          <a:xfrm rot="1380992">
            <a:off x="5312424" y="1327556"/>
            <a:ext cx="2431696" cy="2055643"/>
            <a:chOff x="238125" y="1825275"/>
            <a:chExt cx="2431675" cy="2055625"/>
          </a:xfrm>
        </p:grpSpPr>
        <p:sp>
          <p:nvSpPr>
            <p:cNvPr id="377" name="Google Shape;377;p23"/>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3"/>
          <p:cNvGrpSpPr/>
          <p:nvPr/>
        </p:nvGrpSpPr>
        <p:grpSpPr>
          <a:xfrm rot="1390697">
            <a:off x="4861922" y="1680355"/>
            <a:ext cx="1767930" cy="1567926"/>
            <a:chOff x="448175" y="3361625"/>
            <a:chExt cx="1767900" cy="1567900"/>
          </a:xfrm>
        </p:grpSpPr>
        <p:sp>
          <p:nvSpPr>
            <p:cNvPr id="380" name="Google Shape;380;p2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388"/>
        <p:cNvGrpSpPr/>
        <p:nvPr/>
      </p:nvGrpSpPr>
      <p:grpSpPr>
        <a:xfrm>
          <a:off x="0" y="0"/>
          <a:ext cx="0" cy="0"/>
          <a:chOff x="0" y="0"/>
          <a:chExt cx="0" cy="0"/>
        </a:xfrm>
      </p:grpSpPr>
      <p:sp>
        <p:nvSpPr>
          <p:cNvPr id="389" name="Google Shape;389;p2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4"/>
          <p:cNvGrpSpPr/>
          <p:nvPr/>
        </p:nvGrpSpPr>
        <p:grpSpPr>
          <a:xfrm>
            <a:off x="7941850" y="431700"/>
            <a:ext cx="544750" cy="108300"/>
            <a:chOff x="8059250" y="431700"/>
            <a:chExt cx="544750" cy="108300"/>
          </a:xfrm>
        </p:grpSpPr>
        <p:sp>
          <p:nvSpPr>
            <p:cNvPr id="392" name="Google Shape;392;p2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96" name="Google Shape;396;p24"/>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None/>
              <a:defRPr/>
            </a:lvl1pPr>
            <a:lvl2pPr marR="50800" lvl="1" rtl="0">
              <a:lnSpc>
                <a:spcPct val="100000"/>
              </a:lnSpc>
              <a:spcBef>
                <a:spcPts val="1000"/>
              </a:spcBef>
              <a:spcAft>
                <a:spcPts val="0"/>
              </a:spcAft>
              <a:buNone/>
              <a:defRPr/>
            </a:lvl2pPr>
            <a:lvl3pPr marR="50800" lvl="2" rtl="0">
              <a:lnSpc>
                <a:spcPct val="100000"/>
              </a:lnSpc>
              <a:spcBef>
                <a:spcPts val="1000"/>
              </a:spcBef>
              <a:spcAft>
                <a:spcPts val="0"/>
              </a:spcAft>
              <a:buNone/>
              <a:defRPr/>
            </a:lvl3pPr>
            <a:lvl4pPr marR="50800" lvl="3" rtl="0">
              <a:lnSpc>
                <a:spcPct val="100000"/>
              </a:lnSpc>
              <a:spcBef>
                <a:spcPts val="1000"/>
              </a:spcBef>
              <a:spcAft>
                <a:spcPts val="0"/>
              </a:spcAft>
              <a:buNone/>
              <a:defRPr/>
            </a:lvl4pPr>
            <a:lvl5pPr marR="50800" lvl="4" rtl="0">
              <a:lnSpc>
                <a:spcPct val="100000"/>
              </a:lnSpc>
              <a:spcBef>
                <a:spcPts val="1000"/>
              </a:spcBef>
              <a:spcAft>
                <a:spcPts val="0"/>
              </a:spcAft>
              <a:buNone/>
              <a:defRPr/>
            </a:lvl5pPr>
            <a:lvl6pPr marR="50800" lvl="5" rtl="0">
              <a:lnSpc>
                <a:spcPct val="100000"/>
              </a:lnSpc>
              <a:spcBef>
                <a:spcPts val="1000"/>
              </a:spcBef>
              <a:spcAft>
                <a:spcPts val="0"/>
              </a:spcAft>
              <a:buNone/>
              <a:defRPr/>
            </a:lvl6pPr>
            <a:lvl7pPr marR="50800" lvl="6" rtl="0">
              <a:lnSpc>
                <a:spcPct val="100000"/>
              </a:lnSpc>
              <a:spcBef>
                <a:spcPts val="1000"/>
              </a:spcBef>
              <a:spcAft>
                <a:spcPts val="0"/>
              </a:spcAft>
              <a:buNone/>
              <a:defRPr/>
            </a:lvl7pPr>
            <a:lvl8pPr marR="50800" lvl="7" rtl="0">
              <a:lnSpc>
                <a:spcPct val="100000"/>
              </a:lnSpc>
              <a:spcBef>
                <a:spcPts val="1000"/>
              </a:spcBef>
              <a:spcAft>
                <a:spcPts val="0"/>
              </a:spcAft>
              <a:buNone/>
              <a:defRPr/>
            </a:lvl8pPr>
            <a:lvl9pPr marR="50800" lvl="8" rtl="0">
              <a:lnSpc>
                <a:spcPct val="100000"/>
              </a:lnSpc>
              <a:spcBef>
                <a:spcPts val="1000"/>
              </a:spcBef>
              <a:spcAft>
                <a:spcPts val="1000"/>
              </a:spcAft>
              <a:buNone/>
              <a:defRPr/>
            </a:lvl9pPr>
          </a:lstStyle>
          <a:p>
            <a:endParaRPr/>
          </a:p>
        </p:txBody>
      </p:sp>
      <p:sp>
        <p:nvSpPr>
          <p:cNvPr id="397" name="Google Shape;397;p24"/>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98" name="Google Shape;398;p24"/>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a:lvl1pPr>
            <a:lvl2pPr marR="50800" lvl="1" rtl="0">
              <a:lnSpc>
                <a:spcPct val="166000"/>
              </a:lnSpc>
              <a:spcBef>
                <a:spcPts val="0"/>
              </a:spcBef>
              <a:spcAft>
                <a:spcPts val="0"/>
              </a:spcAft>
              <a:buNone/>
              <a:defRPr/>
            </a:lvl2pPr>
            <a:lvl3pPr marR="50800" lvl="2" rtl="0">
              <a:lnSpc>
                <a:spcPct val="166000"/>
              </a:lnSpc>
              <a:spcBef>
                <a:spcPts val="0"/>
              </a:spcBef>
              <a:spcAft>
                <a:spcPts val="0"/>
              </a:spcAft>
              <a:buNone/>
              <a:defRPr/>
            </a:lvl3pPr>
            <a:lvl4pPr marR="50800" lvl="3" rtl="0">
              <a:lnSpc>
                <a:spcPct val="166000"/>
              </a:lnSpc>
              <a:spcBef>
                <a:spcPts val="0"/>
              </a:spcBef>
              <a:spcAft>
                <a:spcPts val="0"/>
              </a:spcAft>
              <a:buNone/>
              <a:defRPr/>
            </a:lvl4pPr>
            <a:lvl5pPr marR="50800" lvl="4" rtl="0">
              <a:lnSpc>
                <a:spcPct val="166000"/>
              </a:lnSpc>
              <a:spcBef>
                <a:spcPts val="0"/>
              </a:spcBef>
              <a:spcAft>
                <a:spcPts val="0"/>
              </a:spcAft>
              <a:buNone/>
              <a:defRPr/>
            </a:lvl5pPr>
            <a:lvl6pPr marR="50800" lvl="5" rtl="0">
              <a:lnSpc>
                <a:spcPct val="166000"/>
              </a:lnSpc>
              <a:spcBef>
                <a:spcPts val="0"/>
              </a:spcBef>
              <a:spcAft>
                <a:spcPts val="0"/>
              </a:spcAft>
              <a:buNone/>
              <a:defRPr/>
            </a:lvl6pPr>
            <a:lvl7pPr marR="50800" lvl="6" rtl="0">
              <a:lnSpc>
                <a:spcPct val="166000"/>
              </a:lnSpc>
              <a:spcBef>
                <a:spcPts val="0"/>
              </a:spcBef>
              <a:spcAft>
                <a:spcPts val="0"/>
              </a:spcAft>
              <a:buNone/>
              <a:defRPr/>
            </a:lvl7pPr>
            <a:lvl8pPr marR="50800" lvl="7" rtl="0">
              <a:lnSpc>
                <a:spcPct val="166000"/>
              </a:lnSpc>
              <a:spcBef>
                <a:spcPts val="0"/>
              </a:spcBef>
              <a:spcAft>
                <a:spcPts val="0"/>
              </a:spcAft>
              <a:buNone/>
              <a:defRPr/>
            </a:lvl8pPr>
            <a:lvl9pPr marR="50800" lvl="8" rtl="0">
              <a:lnSpc>
                <a:spcPct val="166000"/>
              </a:lnSpc>
              <a:spcBef>
                <a:spcPts val="0"/>
              </a:spcBef>
              <a:spcAft>
                <a:spcPts val="0"/>
              </a:spcAft>
              <a:buNone/>
              <a:defRPr/>
            </a:lvl9pPr>
          </a:lstStyle>
          <a:p>
            <a:endParaRPr/>
          </a:p>
        </p:txBody>
      </p:sp>
      <p:sp>
        <p:nvSpPr>
          <p:cNvPr id="399" name="Google Shape;399;p24"/>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941850" y="431700"/>
            <a:ext cx="544750" cy="108300"/>
            <a:chOff x="8059250" y="431700"/>
            <a:chExt cx="544750" cy="108300"/>
          </a:xfrm>
        </p:grpSpPr>
        <p:sp>
          <p:nvSpPr>
            <p:cNvPr id="52" name="Google Shape;52;p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 name="Google Shape;56;p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7" name="Google Shape;57;p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58" name="Google Shape;58;p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9" name="Google Shape;59;p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endParaRPr/>
          </a:p>
        </p:txBody>
      </p:sp>
      <p:grpSp>
        <p:nvGrpSpPr>
          <p:cNvPr id="60" name="Google Shape;60;p5"/>
          <p:cNvGrpSpPr/>
          <p:nvPr/>
        </p:nvGrpSpPr>
        <p:grpSpPr>
          <a:xfrm rot="-1203121">
            <a:off x="1706162" y="2923130"/>
            <a:ext cx="1519513" cy="1414470"/>
            <a:chOff x="448175" y="3361625"/>
            <a:chExt cx="1767900" cy="1567900"/>
          </a:xfrm>
        </p:grpSpPr>
        <p:sp>
          <p:nvSpPr>
            <p:cNvPr id="61" name="Google Shape;61;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rot="6352002">
            <a:off x="5815878" y="1125588"/>
            <a:ext cx="2025971" cy="1727997"/>
            <a:chOff x="238125" y="1825275"/>
            <a:chExt cx="2025971" cy="1727998"/>
          </a:xfrm>
        </p:grpSpPr>
        <p:sp>
          <p:nvSpPr>
            <p:cNvPr id="70" name="Google Shape;70;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254920" y="1921443"/>
              <a:ext cx="2009176" cy="163183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rot="9596879">
            <a:off x="6110464" y="1717334"/>
            <a:ext cx="1519513" cy="1414470"/>
            <a:chOff x="448175" y="3361625"/>
            <a:chExt cx="1767900" cy="1567900"/>
          </a:xfrm>
        </p:grpSpPr>
        <p:sp>
          <p:nvSpPr>
            <p:cNvPr id="73" name="Google Shape;73;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4447998">
            <a:off x="1504470" y="2887199"/>
            <a:ext cx="2431674" cy="2055624"/>
            <a:chOff x="238125" y="1825275"/>
            <a:chExt cx="2431675" cy="2055625"/>
          </a:xfrm>
        </p:grpSpPr>
        <p:sp>
          <p:nvSpPr>
            <p:cNvPr id="82" name="Google Shape;82;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7941850" y="431700"/>
            <a:ext cx="544750" cy="108300"/>
            <a:chOff x="8059250" y="431700"/>
            <a:chExt cx="544750" cy="108300"/>
          </a:xfrm>
        </p:grpSpPr>
        <p:sp>
          <p:nvSpPr>
            <p:cNvPr id="88" name="Google Shape;88;p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92" name="Google Shape;92;p6"/>
          <p:cNvGrpSpPr/>
          <p:nvPr/>
        </p:nvGrpSpPr>
        <p:grpSpPr>
          <a:xfrm rot="-9713314" flipH="1">
            <a:off x="4004901" y="-603039"/>
            <a:ext cx="1980219" cy="1756199"/>
            <a:chOff x="448175" y="3361625"/>
            <a:chExt cx="1767900" cy="1567900"/>
          </a:xfrm>
        </p:grpSpPr>
        <p:sp>
          <p:nvSpPr>
            <p:cNvPr id="93" name="Google Shape;93;p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6"/>
          <p:cNvGrpSpPr/>
          <p:nvPr/>
        </p:nvGrpSpPr>
        <p:grpSpPr>
          <a:xfrm rot="-9892201" flipH="1">
            <a:off x="5102771" y="-557312"/>
            <a:ext cx="2431584" cy="2055548"/>
            <a:chOff x="238125" y="1825275"/>
            <a:chExt cx="2431675" cy="2055625"/>
          </a:xfrm>
        </p:grpSpPr>
        <p:sp>
          <p:nvSpPr>
            <p:cNvPr id="102" name="Google Shape;102;p6"/>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p:nvPr/>
        </p:nvSpPr>
        <p:spPr>
          <a:xfrm>
            <a:off x="4048775" y="286550"/>
            <a:ext cx="4520400" cy="16764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Clr>
                <a:schemeClr val="accent4"/>
              </a:buClr>
              <a:buSzPts val="4400"/>
              <a:buFont typeface="Bebas Neue"/>
              <a:buNone/>
              <a:defRPr sz="4500">
                <a:solidFill>
                  <a:schemeClr val="accent4"/>
                </a:solidFill>
                <a:latin typeface="Bebas Neue"/>
                <a:ea typeface="Bebas Neue"/>
                <a:cs typeface="Bebas Neue"/>
                <a:sym typeface="Bebas Neue"/>
              </a:defRPr>
            </a:lvl1pPr>
          </a:lstStyle>
          <a:p>
            <a:endParaRPr/>
          </a:p>
        </p:txBody>
      </p:sp>
      <p:grpSp>
        <p:nvGrpSpPr>
          <p:cNvPr id="134" name="Google Shape;134;p10"/>
          <p:cNvGrpSpPr/>
          <p:nvPr/>
        </p:nvGrpSpPr>
        <p:grpSpPr>
          <a:xfrm>
            <a:off x="7936000" y="367225"/>
            <a:ext cx="544750" cy="108300"/>
            <a:chOff x="8059250" y="431700"/>
            <a:chExt cx="544750" cy="108300"/>
          </a:xfrm>
        </p:grpSpPr>
        <p:sp>
          <p:nvSpPr>
            <p:cNvPr id="135" name="Google Shape;135;p1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1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1"/>
          <p:cNvGrpSpPr/>
          <p:nvPr/>
        </p:nvGrpSpPr>
        <p:grpSpPr>
          <a:xfrm>
            <a:off x="7941850" y="431700"/>
            <a:ext cx="544750" cy="108300"/>
            <a:chOff x="8059250" y="431700"/>
            <a:chExt cx="544750" cy="108300"/>
          </a:xfrm>
        </p:grpSpPr>
        <p:sp>
          <p:nvSpPr>
            <p:cNvPr id="142" name="Google Shape;142;p1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1"/>
          <p:cNvSpPr txBox="1">
            <a:spLocks noGrp="1"/>
          </p:cNvSpPr>
          <p:nvPr>
            <p:ph type="title" hasCustomPrompt="1"/>
          </p:nvPr>
        </p:nvSpPr>
        <p:spPr>
          <a:xfrm>
            <a:off x="1037275" y="1664450"/>
            <a:ext cx="4869900" cy="14280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6" name="Google Shape;146;p11"/>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2" name="Google Shape;47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package" Target="../embeddings/Microsoft_Excel_Worksheet2.xlsx"/><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package" Target="../embeddings/Microsoft_Excel_Worksheet1.xlsx"/><Relationship Id="rId5" Type="http://schemas.openxmlformats.org/officeDocument/2006/relationships/image" Target="../media/image5.emf"/><Relationship Id="rId4" Type="http://schemas.openxmlformats.org/officeDocument/2006/relationships/package" Target="../embeddings/Microsoft_Excel_Worksheet.xlsx"/></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8.emf"/><Relationship Id="rId5" Type="http://schemas.openxmlformats.org/officeDocument/2006/relationships/package" Target="../embeddings/Microsoft_Excel_Worksheet4.xlsx"/><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photo/guy-looking-camera-stretching-arm_5616788.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hyperlink" Target="https://www.freepik.com/free-photo/portrait-adult-male-working-from-home_10357173.htm/?utm_source=slidesgo_template&amp;utm_medium=referral-link&amp;utm_campaign=sg_resources&amp;utm_content=freepik" TargetMode="External"/><Relationship Id="rId4" Type="http://schemas.openxmlformats.org/officeDocument/2006/relationships/hyperlink" Target="https://www.freepik.com/free-photo/woman-home-working_9143017.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photo/woman-working-as-freelancer-from-home_9143559.htm/?utm_source=slidesgo_template&amp;utm_medium=referral-link&amp;utm_campaign=sg_resources&amp;utm_content=freepik" TargetMode="External"/><Relationship Id="rId7" Type="http://schemas.openxmlformats.org/officeDocument/2006/relationships/hyperlink" Target="https://www.freepik.com/free-vector/landing-page-template-marketing_5156718.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hyperlink" Target="https://www.freepik.com/free-vector/flat-business-landing-page-template_5128009.htm#page=1&amp;query=freepik%20seo&amp;position=0/?utm_source=slidesgo_template&amp;utm_medium=referral-link&amp;utm_campaign=sg_resources&amp;utm_content=freepik" TargetMode="External"/><Relationship Id="rId5" Type="http://schemas.openxmlformats.org/officeDocument/2006/relationships/hyperlink" Target="https://www.freepik.com/free-photo/thoughtful-man-laptop-office_1372759.htm/?utm_source=slidesgo_template&amp;utm_medium=referral-link&amp;utm_campaign=sg_resources&amp;utm_content=freepik" TargetMode="External"/><Relationship Id="rId4" Type="http://schemas.openxmlformats.org/officeDocument/2006/relationships/hyperlink" Target="https://www.freepik.com/free-photo/man-looking-camera-typing-his-mobile-phone_5616794.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Bebas+Neue?query=beb"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hyperlink" Target="https://fonts.google.com/specimen/Montserrat?query=mo"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9.gif"/><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7.gif"/><Relationship Id="rId4" Type="http://schemas.openxmlformats.org/officeDocument/2006/relationships/image" Target="../media/image15.gif"/><Relationship Id="rId9" Type="http://schemas.openxmlformats.org/officeDocument/2006/relationships/image" Target="../media/image16.gif"/></Relationships>
</file>

<file path=ppt/slides/_rels/slide4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TOPNET</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73487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3" imgW="10584074" imgH="4594931" progId="Excel.Sheet.12">
                  <p:embed/>
                </p:oleObj>
              </mc:Choice>
              <mc:Fallback>
                <p:oleObj name="Worksheet" r:id="rId3" imgW="10584074" imgH="4594931" progId="Excel.Sheet.12">
                  <p:embed/>
                  <p:pic>
                    <p:nvPicPr>
                      <p:cNvPr id="0" name=""/>
                      <p:cNvPicPr/>
                      <p:nvPr/>
                    </p:nvPicPr>
                    <p:blipFill>
                      <a:blip r:embed="rId4"/>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5" imgW="12229994" imgH="2567806" progId="Excel.Sheet.12">
                  <p:embed/>
                </p:oleObj>
              </mc:Choice>
              <mc:Fallback>
                <p:oleObj name="Worksheet" r:id="rId5" imgW="12229994" imgH="2567806" progId="Excel.Sheet.12">
                  <p:embed/>
                  <p:pic>
                    <p:nvPicPr>
                      <p:cNvPr id="0" name=""/>
                      <p:cNvPicPr/>
                      <p:nvPr/>
                    </p:nvPicPr>
                    <p:blipFill>
                      <a:blip r:embed="rId6"/>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13</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68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4355475" y="2421975"/>
            <a:ext cx="4007100" cy="61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Because key words are great for catching your audience’s attention</a:t>
            </a:r>
            <a:endParaRPr dirty="0"/>
          </a:p>
          <a:p>
            <a:pPr marL="0" lvl="0" indent="0" algn="r" rtl="0">
              <a:spcBef>
                <a:spcPts val="1600"/>
              </a:spcBef>
              <a:spcAft>
                <a:spcPts val="0"/>
              </a:spcAft>
              <a:buNone/>
            </a:pPr>
            <a:endParaRPr dirty="0"/>
          </a:p>
        </p:txBody>
      </p:sp>
      <p:sp>
        <p:nvSpPr>
          <p:cNvPr id="1158" name="Google Shape;1158;p48"/>
          <p:cNvSpPr txBox="1">
            <a:spLocks noGrp="1"/>
          </p:cNvSpPr>
          <p:nvPr>
            <p:ph type="title"/>
          </p:nvPr>
        </p:nvSpPr>
        <p:spPr>
          <a:xfrm>
            <a:off x="909910" y="1034675"/>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15</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483679" y="2228229"/>
            <a:ext cx="2149014" cy="2608910"/>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D1D7F835-50E3-9109-647C-BA3AF56DBB5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16</a:t>
            </a:fld>
            <a:endParaRPr lang="fr-FR" dirty="0"/>
          </a:p>
        </p:txBody>
      </p:sp>
      <p:pic>
        <p:nvPicPr>
          <p:cNvPr id="2" name="Image 1">
            <a:extLst>
              <a:ext uri="{FF2B5EF4-FFF2-40B4-BE49-F238E27FC236}">
                <a16:creationId xmlns:a16="http://schemas.microsoft.com/office/drawing/2014/main" id="{DB944F05-9FD7-5853-6438-D7D220ED2F73}"/>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2803994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35"/>
          <p:cNvGrpSpPr/>
          <p:nvPr/>
        </p:nvGrpSpPr>
        <p:grpSpPr>
          <a:xfrm rot="-3110798" flipH="1">
            <a:off x="4831173" y="3335428"/>
            <a:ext cx="1902447" cy="1002576"/>
            <a:chOff x="5143450" y="3614450"/>
            <a:chExt cx="1902350" cy="1002525"/>
          </a:xfrm>
        </p:grpSpPr>
        <p:sp>
          <p:nvSpPr>
            <p:cNvPr id="744" name="Google Shape;744;p3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5"/>
          <p:cNvGrpSpPr/>
          <p:nvPr/>
        </p:nvGrpSpPr>
        <p:grpSpPr>
          <a:xfrm rot="-586956">
            <a:off x="5026563" y="1161029"/>
            <a:ext cx="2431553" cy="2054951"/>
            <a:chOff x="4923300" y="1825825"/>
            <a:chExt cx="2431700" cy="2055075"/>
          </a:xfrm>
        </p:grpSpPr>
        <p:sp>
          <p:nvSpPr>
            <p:cNvPr id="753" name="Google Shape;753;p3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5221100" y="2367200"/>
            <a:ext cx="2043000" cy="1489200"/>
          </a:xfrm>
          <a:prstGeom prst="roundRect">
            <a:avLst>
              <a:gd name="adj" fmla="val 69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757" name="Google Shape;757;p35"/>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1000"/>
              </a:spcAft>
              <a:buSzPts val="1400"/>
              <a:buChar char="●"/>
            </a:pPr>
            <a:r>
              <a:rPr lang="en"/>
              <a:t>Here you can write your references</a:t>
            </a:r>
            <a:endParaRPr/>
          </a:p>
        </p:txBody>
      </p:sp>
      <p:grpSp>
        <p:nvGrpSpPr>
          <p:cNvPr id="758" name="Google Shape;758;p35"/>
          <p:cNvGrpSpPr/>
          <p:nvPr/>
        </p:nvGrpSpPr>
        <p:grpSpPr>
          <a:xfrm>
            <a:off x="5221100" y="2347425"/>
            <a:ext cx="2043000" cy="1508900"/>
            <a:chOff x="5812775" y="1817300"/>
            <a:chExt cx="2043000" cy="1508900"/>
          </a:xfrm>
        </p:grpSpPr>
        <p:sp>
          <p:nvSpPr>
            <p:cNvPr id="759" name="Google Shape;759;p35"/>
            <p:cNvSpPr/>
            <p:nvPr/>
          </p:nvSpPr>
          <p:spPr>
            <a:xfrm>
              <a:off x="5812775" y="18173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153575" y="2221500"/>
              <a:ext cx="1621952"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6597725" y="2322925"/>
              <a:ext cx="1177766"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153575" y="26257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153575" y="24236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5932450" y="2971575"/>
              <a:ext cx="1843050" cy="40150"/>
            </a:xfrm>
            <a:custGeom>
              <a:avLst/>
              <a:gdLst/>
              <a:ahLst/>
              <a:cxnLst/>
              <a:rect l="l" t="t" r="r" b="b"/>
              <a:pathLst>
                <a:path w="73722" h="1606" extrusionOk="0">
                  <a:moveTo>
                    <a:pt x="0" y="0"/>
                  </a:moveTo>
                  <a:lnTo>
                    <a:pt x="0" y="1605"/>
                  </a:lnTo>
                  <a:lnTo>
                    <a:pt x="73722" y="1605"/>
                  </a:lnTo>
                  <a:lnTo>
                    <a:pt x="73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5932450" y="3072975"/>
              <a:ext cx="1843050" cy="39425"/>
            </a:xfrm>
            <a:custGeom>
              <a:avLst/>
              <a:gdLst/>
              <a:ahLst/>
              <a:cxnLst/>
              <a:rect l="l" t="t" r="r" b="b"/>
              <a:pathLst>
                <a:path w="73722" h="1577" extrusionOk="0">
                  <a:moveTo>
                    <a:pt x="0" y="1"/>
                  </a:moveTo>
                  <a:lnTo>
                    <a:pt x="0" y="1577"/>
                  </a:lnTo>
                  <a:lnTo>
                    <a:pt x="73722" y="1577"/>
                  </a:lnTo>
                  <a:lnTo>
                    <a:pt x="73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597725" y="2524300"/>
              <a:ext cx="1177766"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597725" y="2726400"/>
              <a:ext cx="1177766" cy="40175"/>
            </a:xfrm>
            <a:custGeom>
              <a:avLst/>
              <a:gdLst/>
              <a:ahLst/>
              <a:cxnLst/>
              <a:rect l="l" t="t" r="r" b="b"/>
              <a:pathLst>
                <a:path w="26734" h="1607"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153575" y="2827825"/>
              <a:ext cx="972176" cy="39425"/>
            </a:xfrm>
            <a:custGeom>
              <a:avLst/>
              <a:gdLst/>
              <a:ahLst/>
              <a:cxnLst/>
              <a:rect l="l" t="t" r="r" b="b"/>
              <a:pathLst>
                <a:path w="16024" h="1577" extrusionOk="0">
                  <a:moveTo>
                    <a:pt x="0" y="1"/>
                  </a:moveTo>
                  <a:lnTo>
                    <a:pt x="0" y="1577"/>
                  </a:lnTo>
                  <a:lnTo>
                    <a:pt x="16023" y="1577"/>
                  </a:lnTo>
                  <a:lnTo>
                    <a:pt x="16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flipH="1">
              <a:off x="7245775" y="18917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flipH="1">
              <a:off x="7446425" y="18917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flipH="1">
              <a:off x="7646350" y="18917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5"/>
          <p:cNvSpPr/>
          <p:nvPr/>
        </p:nvSpPr>
        <p:spPr>
          <a:xfrm rot="-5871219">
            <a:off x="5119985" y="1437136"/>
            <a:ext cx="1324819" cy="1293829"/>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7051700" y="3701390"/>
            <a:ext cx="612594" cy="525206"/>
          </a:xfrm>
          <a:custGeom>
            <a:avLst/>
            <a:gdLst/>
            <a:ahLst/>
            <a:cxnLst/>
            <a:rect l="l" t="t" r="r" b="b"/>
            <a:pathLst>
              <a:path w="9807" h="8408" extrusionOk="0">
                <a:moveTo>
                  <a:pt x="5779" y="1168"/>
                </a:moveTo>
                <a:cubicBezTo>
                  <a:pt x="5575" y="1168"/>
                  <a:pt x="5400" y="1314"/>
                  <a:pt x="5400" y="1518"/>
                </a:cubicBezTo>
                <a:lnTo>
                  <a:pt x="5400" y="4145"/>
                </a:lnTo>
                <a:lnTo>
                  <a:pt x="4232" y="5400"/>
                </a:lnTo>
                <a:cubicBezTo>
                  <a:pt x="3990" y="5664"/>
                  <a:pt x="4230" y="6028"/>
                  <a:pt x="4512" y="6028"/>
                </a:cubicBezTo>
                <a:cubicBezTo>
                  <a:pt x="4604" y="6028"/>
                  <a:pt x="4701" y="5989"/>
                  <a:pt x="4787" y="5896"/>
                </a:cubicBezTo>
                <a:lnTo>
                  <a:pt x="6071" y="4554"/>
                </a:lnTo>
                <a:cubicBezTo>
                  <a:pt x="6129" y="4495"/>
                  <a:pt x="6159" y="4408"/>
                  <a:pt x="6159" y="4320"/>
                </a:cubicBezTo>
                <a:lnTo>
                  <a:pt x="6159" y="1577"/>
                </a:lnTo>
                <a:cubicBezTo>
                  <a:pt x="6159" y="1343"/>
                  <a:pt x="5983" y="1168"/>
                  <a:pt x="5779" y="1168"/>
                </a:cubicBezTo>
                <a:close/>
                <a:moveTo>
                  <a:pt x="5561" y="763"/>
                </a:moveTo>
                <a:cubicBezTo>
                  <a:pt x="7306" y="763"/>
                  <a:pt x="9048" y="2023"/>
                  <a:pt x="9048" y="4203"/>
                </a:cubicBezTo>
                <a:cubicBezTo>
                  <a:pt x="9048" y="5108"/>
                  <a:pt x="8668" y="5984"/>
                  <a:pt x="8026" y="6626"/>
                </a:cubicBezTo>
                <a:cubicBezTo>
                  <a:pt x="7304" y="7356"/>
                  <a:pt x="6455" y="7669"/>
                  <a:pt x="5630" y="7669"/>
                </a:cubicBezTo>
                <a:cubicBezTo>
                  <a:pt x="3420" y="7669"/>
                  <a:pt x="1382" y="5419"/>
                  <a:pt x="2423" y="2890"/>
                </a:cubicBezTo>
                <a:cubicBezTo>
                  <a:pt x="3025" y="1428"/>
                  <a:pt x="4293" y="763"/>
                  <a:pt x="5561" y="763"/>
                </a:cubicBezTo>
                <a:close/>
                <a:moveTo>
                  <a:pt x="5604" y="1"/>
                </a:moveTo>
                <a:cubicBezTo>
                  <a:pt x="1868" y="30"/>
                  <a:pt x="1" y="4524"/>
                  <a:pt x="2656" y="7180"/>
                </a:cubicBezTo>
                <a:cubicBezTo>
                  <a:pt x="3513" y="8028"/>
                  <a:pt x="4561" y="8407"/>
                  <a:pt x="5588" y="8407"/>
                </a:cubicBezTo>
                <a:cubicBezTo>
                  <a:pt x="7744" y="8407"/>
                  <a:pt x="9807" y="6734"/>
                  <a:pt x="9807" y="4203"/>
                </a:cubicBezTo>
                <a:cubicBezTo>
                  <a:pt x="9807" y="1898"/>
                  <a:pt x="7910" y="1"/>
                  <a:pt x="5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FD1D6A58-A192-F793-9D47-4BBAAAD7B5C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pic>
        <p:nvPicPr>
          <p:cNvPr id="4" name="Image 3">
            <a:extLst>
              <a:ext uri="{FF2B5EF4-FFF2-40B4-BE49-F238E27FC236}">
                <a16:creationId xmlns:a16="http://schemas.microsoft.com/office/drawing/2014/main" id="{F2E28F8E-6A55-C85B-6866-379CCB7736D0}"/>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PHILOSOPHY</a:t>
            </a:r>
            <a:endParaRPr/>
          </a:p>
        </p:txBody>
      </p:sp>
      <p:sp>
        <p:nvSpPr>
          <p:cNvPr id="779" name="Google Shape;779;p36"/>
          <p:cNvSpPr txBox="1">
            <a:spLocks noGrp="1"/>
          </p:cNvSpPr>
          <p:nvPr>
            <p:ph type="subTitle" idx="1"/>
          </p:nvPr>
        </p:nvSpPr>
        <p:spPr>
          <a:xfrm>
            <a:off x="5023119" y="2304700"/>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a:p>
            <a:pPr marL="0" lvl="0" indent="0" algn="ctr" rtl="0">
              <a:spcBef>
                <a:spcPts val="0"/>
              </a:spcBef>
              <a:spcAft>
                <a:spcPts val="0"/>
              </a:spcAft>
              <a:buNone/>
            </a:pPr>
            <a:endParaRPr/>
          </a:p>
        </p:txBody>
      </p:sp>
      <p:sp>
        <p:nvSpPr>
          <p:cNvPr id="780" name="Google Shape;780;p36"/>
          <p:cNvSpPr txBox="1">
            <a:spLocks noGrp="1"/>
          </p:cNvSpPr>
          <p:nvPr>
            <p:ph type="subTitle" idx="2"/>
          </p:nvPr>
        </p:nvSpPr>
        <p:spPr>
          <a:xfrm>
            <a:off x="5161419"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sp>
        <p:nvSpPr>
          <p:cNvPr id="781" name="Google Shape;781;p36"/>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782" name="Google Shape;782;p36"/>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
        <p:nvSpPr>
          <p:cNvPr id="783" name="Google Shape;783;p36"/>
          <p:cNvSpPr txBox="1">
            <a:spLocks noGrp="1"/>
          </p:cNvSpPr>
          <p:nvPr>
            <p:ph type="subTitle" idx="5"/>
          </p:nvPr>
        </p:nvSpPr>
        <p:spPr>
          <a:xfrm>
            <a:off x="5023119"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784" name="Google Shape;784;p36"/>
          <p:cNvSpPr txBox="1">
            <a:spLocks noGrp="1"/>
          </p:cNvSpPr>
          <p:nvPr>
            <p:ph type="subTitle" idx="6"/>
          </p:nvPr>
        </p:nvSpPr>
        <p:spPr>
          <a:xfrm>
            <a:off x="5161419"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values</a:t>
            </a:r>
            <a:endParaRPr/>
          </a:p>
        </p:txBody>
      </p:sp>
      <p:grpSp>
        <p:nvGrpSpPr>
          <p:cNvPr id="785" name="Google Shape;785;p36"/>
          <p:cNvGrpSpPr/>
          <p:nvPr/>
        </p:nvGrpSpPr>
        <p:grpSpPr>
          <a:xfrm>
            <a:off x="3095637" y="1529794"/>
            <a:ext cx="340573" cy="339271"/>
            <a:chOff x="2085450" y="842250"/>
            <a:chExt cx="483700" cy="481850"/>
          </a:xfrm>
        </p:grpSpPr>
        <p:sp>
          <p:nvSpPr>
            <p:cNvPr id="786" name="Google Shape;786;p3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 name="Google Shape;787;p3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3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 name="Google Shape;789;p36"/>
          <p:cNvGrpSpPr/>
          <p:nvPr/>
        </p:nvGrpSpPr>
        <p:grpSpPr>
          <a:xfrm>
            <a:off x="5659804" y="3173410"/>
            <a:ext cx="452530" cy="344639"/>
            <a:chOff x="3271200" y="3863875"/>
            <a:chExt cx="481825" cy="366950"/>
          </a:xfrm>
        </p:grpSpPr>
        <p:sp>
          <p:nvSpPr>
            <p:cNvPr id="790" name="Google Shape;790;p3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3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36"/>
          <p:cNvGrpSpPr/>
          <p:nvPr/>
        </p:nvGrpSpPr>
        <p:grpSpPr>
          <a:xfrm>
            <a:off x="5716442" y="1529803"/>
            <a:ext cx="339253" cy="339253"/>
            <a:chOff x="899850" y="4992125"/>
            <a:chExt cx="481825" cy="481825"/>
          </a:xfrm>
        </p:grpSpPr>
        <p:sp>
          <p:nvSpPr>
            <p:cNvPr id="793" name="Google Shape;793;p3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3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3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6" name="Google Shape;796;p36"/>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797" name="Google Shape;797;p36"/>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grpSp>
        <p:nvGrpSpPr>
          <p:cNvPr id="798" name="Google Shape;798;p36"/>
          <p:cNvGrpSpPr/>
          <p:nvPr/>
        </p:nvGrpSpPr>
        <p:grpSpPr>
          <a:xfrm>
            <a:off x="3113238" y="3176428"/>
            <a:ext cx="305386" cy="338602"/>
            <a:chOff x="3300325" y="249875"/>
            <a:chExt cx="433725" cy="480900"/>
          </a:xfrm>
        </p:grpSpPr>
        <p:sp>
          <p:nvSpPr>
            <p:cNvPr id="799" name="Google Shape;799;p3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3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3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3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3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3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ZoneTexte 2">
            <a:extLst>
              <a:ext uri="{FF2B5EF4-FFF2-40B4-BE49-F238E27FC236}">
                <a16:creationId xmlns:a16="http://schemas.microsoft.com/office/drawing/2014/main" id="{46107573-C5C3-5F46-D1B8-FB2354234AE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7"/>
          <p:cNvSpPr/>
          <p:nvPr/>
        </p:nvSpPr>
        <p:spPr>
          <a:xfrm>
            <a:off x="1934300" y="3306975"/>
            <a:ext cx="72774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11" name="Google Shape;811;p37"/>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Venus has a beautiful name, but it’s hot</a:t>
            </a:r>
            <a:endParaRPr>
              <a:solidFill>
                <a:srgbClr val="696969"/>
              </a:solidFill>
              <a:latin typeface="Montserrat"/>
              <a:ea typeface="Montserrat"/>
              <a:cs typeface="Montserrat"/>
              <a:sym typeface="Montserrat"/>
            </a:endParaRPr>
          </a:p>
        </p:txBody>
      </p:sp>
      <p:sp>
        <p:nvSpPr>
          <p:cNvPr id="812" name="Google Shape;812;p37"/>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venus</a:t>
            </a:r>
            <a:endParaRPr sz="2500">
              <a:solidFill>
                <a:srgbClr val="2C49AA"/>
              </a:solidFill>
              <a:latin typeface="Bebas Neue"/>
              <a:ea typeface="Bebas Neue"/>
              <a:cs typeface="Bebas Neue"/>
              <a:sym typeface="Bebas Neue"/>
            </a:endParaRPr>
          </a:p>
        </p:txBody>
      </p:sp>
      <p:sp>
        <p:nvSpPr>
          <p:cNvPr id="813" name="Google Shape;813;p37"/>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Jupiter is the biggest planet of them all</a:t>
            </a:r>
            <a:endParaRPr>
              <a:solidFill>
                <a:srgbClr val="696969"/>
              </a:solidFill>
              <a:latin typeface="Montserrat"/>
              <a:ea typeface="Montserrat"/>
              <a:cs typeface="Montserrat"/>
              <a:sym typeface="Montserrat"/>
            </a:endParaRPr>
          </a:p>
        </p:txBody>
      </p:sp>
      <p:sp>
        <p:nvSpPr>
          <p:cNvPr id="814" name="Google Shape;814;p37"/>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815" name="Google Shape;815;p37"/>
          <p:cNvSpPr txBox="1"/>
          <p:nvPr/>
        </p:nvSpPr>
        <p:spPr>
          <a:xfrm>
            <a:off x="61005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Despite being red, Mars is a cold place</a:t>
            </a:r>
            <a:endParaRPr>
              <a:solidFill>
                <a:srgbClr val="696969"/>
              </a:solidFill>
              <a:latin typeface="Montserrat"/>
              <a:ea typeface="Montserrat"/>
              <a:cs typeface="Montserrat"/>
              <a:sym typeface="Montserrat"/>
            </a:endParaRPr>
          </a:p>
        </p:txBody>
      </p:sp>
      <p:sp>
        <p:nvSpPr>
          <p:cNvPr id="816" name="Google Shape;816;p37"/>
          <p:cNvSpPr txBox="1"/>
          <p:nvPr/>
        </p:nvSpPr>
        <p:spPr>
          <a:xfrm>
            <a:off x="61759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817" name="Google Shape;817;p37"/>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2005</a:t>
            </a:r>
            <a:endParaRPr sz="1800">
              <a:solidFill>
                <a:schemeClr val="lt2"/>
              </a:solidFill>
              <a:latin typeface="Bebas Neue"/>
              <a:ea typeface="Bebas Neue"/>
              <a:cs typeface="Bebas Neue"/>
              <a:sym typeface="Bebas Neue"/>
            </a:endParaRPr>
          </a:p>
        </p:txBody>
      </p:sp>
      <p:sp>
        <p:nvSpPr>
          <p:cNvPr id="818" name="Google Shape;818;p37"/>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2010</a:t>
            </a:r>
            <a:endParaRPr sz="1800">
              <a:solidFill>
                <a:schemeClr val="lt2"/>
              </a:solidFill>
              <a:latin typeface="Bebas Neue"/>
              <a:ea typeface="Bebas Neue"/>
              <a:cs typeface="Bebas Neue"/>
              <a:sym typeface="Bebas Neue"/>
            </a:endParaRPr>
          </a:p>
        </p:txBody>
      </p:sp>
      <p:sp>
        <p:nvSpPr>
          <p:cNvPr id="819" name="Google Shape;819;p37"/>
          <p:cNvSpPr/>
          <p:nvPr/>
        </p:nvSpPr>
        <p:spPr>
          <a:xfrm>
            <a:off x="678372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2015</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2ABD115-370C-8544-32BB-B8F681B4782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19</a:t>
            </a:fld>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8"/>
          <p:cNvSpPr/>
          <p:nvPr/>
        </p:nvSpPr>
        <p:spPr>
          <a:xfrm>
            <a:off x="-33825" y="3188625"/>
            <a:ext cx="7240200" cy="331500"/>
          </a:xfrm>
          <a:prstGeom prst="rightArrow">
            <a:avLst>
              <a:gd name="adj1" fmla="val 26498"/>
              <a:gd name="adj2" fmla="val 1135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26" name="Google Shape;826;p38"/>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Neptune is the farthest planet</a:t>
            </a:r>
            <a:endParaRPr>
              <a:solidFill>
                <a:srgbClr val="696969"/>
              </a:solidFill>
              <a:latin typeface="Montserrat"/>
              <a:ea typeface="Montserrat"/>
              <a:cs typeface="Montserrat"/>
              <a:sym typeface="Montserrat"/>
            </a:endParaRPr>
          </a:p>
        </p:txBody>
      </p:sp>
      <p:sp>
        <p:nvSpPr>
          <p:cNvPr id="827" name="Google Shape;827;p38"/>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Neptune</a:t>
            </a:r>
            <a:endParaRPr sz="2500">
              <a:solidFill>
                <a:srgbClr val="2C49AA"/>
              </a:solidFill>
              <a:latin typeface="Bebas Neue"/>
              <a:ea typeface="Bebas Neue"/>
              <a:cs typeface="Bebas Neue"/>
              <a:sym typeface="Bebas Neue"/>
            </a:endParaRPr>
          </a:p>
        </p:txBody>
      </p:sp>
      <p:sp>
        <p:nvSpPr>
          <p:cNvPr id="828" name="Google Shape;828;p38"/>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closest planet in the Sun</a:t>
            </a:r>
            <a:endParaRPr>
              <a:solidFill>
                <a:srgbClr val="696969"/>
              </a:solidFill>
              <a:latin typeface="Montserrat"/>
              <a:ea typeface="Montserrat"/>
              <a:cs typeface="Montserrat"/>
              <a:sym typeface="Montserrat"/>
            </a:endParaRPr>
          </a:p>
        </p:txBody>
      </p:sp>
      <p:sp>
        <p:nvSpPr>
          <p:cNvPr id="829" name="Google Shape;829;p38"/>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830" name="Google Shape;830;p38"/>
          <p:cNvSpPr txBox="1"/>
          <p:nvPr/>
        </p:nvSpPr>
        <p:spPr>
          <a:xfrm>
            <a:off x="5991250" y="2204875"/>
            <a:ext cx="17595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And still GOING STRONG!</a:t>
            </a:r>
            <a:endParaRPr sz="2500">
              <a:solidFill>
                <a:schemeClr val="accent4"/>
              </a:solidFill>
              <a:latin typeface="Bebas Neue"/>
              <a:ea typeface="Bebas Neue"/>
              <a:cs typeface="Bebas Neue"/>
              <a:sym typeface="Bebas Neue"/>
            </a:endParaRPr>
          </a:p>
        </p:txBody>
      </p:sp>
      <p:sp>
        <p:nvSpPr>
          <p:cNvPr id="831" name="Google Shape;831;p38"/>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2017</a:t>
            </a:r>
            <a:endParaRPr sz="1800">
              <a:solidFill>
                <a:schemeClr val="lt2"/>
              </a:solidFill>
              <a:latin typeface="Bebas Neue"/>
              <a:ea typeface="Bebas Neue"/>
              <a:cs typeface="Bebas Neue"/>
              <a:sym typeface="Bebas Neue"/>
            </a:endParaRPr>
          </a:p>
        </p:txBody>
      </p:sp>
      <p:sp>
        <p:nvSpPr>
          <p:cNvPr id="832" name="Google Shape;832;p38"/>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2020</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C01430C0-C7DE-AA04-D0C7-F93D49519C7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20</a:t>
            </a:fld>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6"/>
        <p:cNvGrpSpPr/>
        <p:nvPr/>
      </p:nvGrpSpPr>
      <p:grpSpPr>
        <a:xfrm>
          <a:off x="0" y="0"/>
          <a:ext cx="0" cy="0"/>
          <a:chOff x="0" y="0"/>
          <a:chExt cx="0" cy="0"/>
        </a:xfrm>
      </p:grpSpPr>
      <p:sp>
        <p:nvSpPr>
          <p:cNvPr id="837" name="Google Shape;837;p39"/>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A PICTURE IS WORTH A</a:t>
            </a:r>
            <a:endParaRPr/>
          </a:p>
          <a:p>
            <a:pPr marL="0" lvl="0" indent="0" algn="r" rtl="0">
              <a:spcBef>
                <a:spcPts val="0"/>
              </a:spcBef>
              <a:spcAft>
                <a:spcPts val="0"/>
              </a:spcAft>
              <a:buClr>
                <a:schemeClr val="dk1"/>
              </a:buClr>
              <a:buSzPts val="1100"/>
              <a:buFont typeface="Arial"/>
              <a:buNone/>
            </a:pPr>
            <a:r>
              <a:rPr lang="en"/>
              <a:t>THOUSAND WORDS</a:t>
            </a:r>
            <a:endParaRPr/>
          </a:p>
        </p:txBody>
      </p:sp>
      <p:sp>
        <p:nvSpPr>
          <p:cNvPr id="2" name="ZoneTexte 1">
            <a:extLst>
              <a:ext uri="{FF2B5EF4-FFF2-40B4-BE49-F238E27FC236}">
                <a16:creationId xmlns:a16="http://schemas.microsoft.com/office/drawing/2014/main" id="{EA5E3052-0A3F-0A18-9D69-5DB93668E85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21</a:t>
            </a:fld>
            <a:endParaRPr lang="fr-F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0"/>
          <p:cNvSpPr/>
          <p:nvPr/>
        </p:nvSpPr>
        <p:spPr>
          <a:xfrm>
            <a:off x="1131850" y="1654800"/>
            <a:ext cx="7027500" cy="25644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844" name="Google Shape;844;p40"/>
          <p:cNvGraphicFramePr/>
          <p:nvPr/>
        </p:nvGraphicFramePr>
        <p:xfrm>
          <a:off x="1299675" y="1990035"/>
          <a:ext cx="6506500" cy="2026800"/>
        </p:xfrm>
        <a:graphic>
          <a:graphicData uri="http://schemas.openxmlformats.org/drawingml/2006/table">
            <a:tbl>
              <a:tblPr>
                <a:noFill/>
                <a:tableStyleId>{CB50CB07-048E-4AA5-9317-B4A8B5EEB20C}</a:tableStyleId>
              </a:tblPr>
              <a:tblGrid>
                <a:gridCol w="1366375">
                  <a:extLst>
                    <a:ext uri="{9D8B030D-6E8A-4147-A177-3AD203B41FA5}">
                      <a16:colId xmlns:a16="http://schemas.microsoft.com/office/drawing/2014/main" val="20000"/>
                    </a:ext>
                  </a:extLst>
                </a:gridCol>
                <a:gridCol w="1713375">
                  <a:extLst>
                    <a:ext uri="{9D8B030D-6E8A-4147-A177-3AD203B41FA5}">
                      <a16:colId xmlns:a16="http://schemas.microsoft.com/office/drawing/2014/main" val="20001"/>
                    </a:ext>
                  </a:extLst>
                </a:gridCol>
                <a:gridCol w="1713375">
                  <a:extLst>
                    <a:ext uri="{9D8B030D-6E8A-4147-A177-3AD203B41FA5}">
                      <a16:colId xmlns:a16="http://schemas.microsoft.com/office/drawing/2014/main" val="20002"/>
                    </a:ext>
                  </a:extLst>
                </a:gridCol>
                <a:gridCol w="1713375">
                  <a:extLst>
                    <a:ext uri="{9D8B030D-6E8A-4147-A177-3AD203B41FA5}">
                      <a16:colId xmlns:a16="http://schemas.microsoft.com/office/drawing/2014/main" val="20003"/>
                    </a:ext>
                  </a:extLst>
                </a:gridCol>
              </a:tblGrid>
              <a:tr h="406475">
                <a:tc>
                  <a:txBody>
                    <a:bodyPr/>
                    <a:lstStyle/>
                    <a:p>
                      <a:pPr marL="0" lvl="0" indent="0" algn="ctr" rtl="0">
                        <a:spcBef>
                          <a:spcPts val="0"/>
                        </a:spcBef>
                        <a:spcAft>
                          <a:spcPts val="0"/>
                        </a:spcAft>
                        <a:buNone/>
                      </a:pPr>
                      <a:endParaRPr sz="2500">
                        <a:solidFill>
                          <a:schemeClr val="dk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MERCURY</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MARS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VENUS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saturn</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neptune</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grpSp>
        <p:nvGrpSpPr>
          <p:cNvPr id="845" name="Google Shape;845;p40"/>
          <p:cNvGrpSpPr/>
          <p:nvPr/>
        </p:nvGrpSpPr>
        <p:grpSpPr>
          <a:xfrm>
            <a:off x="5077270" y="2632217"/>
            <a:ext cx="339253" cy="339253"/>
            <a:chOff x="1492675" y="4992125"/>
            <a:chExt cx="481825" cy="481825"/>
          </a:xfrm>
        </p:grpSpPr>
        <p:sp>
          <p:nvSpPr>
            <p:cNvPr id="846" name="Google Shape;846;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40"/>
          <p:cNvGrpSpPr/>
          <p:nvPr/>
        </p:nvGrpSpPr>
        <p:grpSpPr>
          <a:xfrm>
            <a:off x="3362587" y="3599317"/>
            <a:ext cx="339253" cy="339253"/>
            <a:chOff x="2085525" y="4992125"/>
            <a:chExt cx="481825" cy="481825"/>
          </a:xfrm>
        </p:grpSpPr>
        <p:sp>
          <p:nvSpPr>
            <p:cNvPr id="849" name="Google Shape;849;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 name="Google Shape;851;p40"/>
          <p:cNvGrpSpPr/>
          <p:nvPr/>
        </p:nvGrpSpPr>
        <p:grpSpPr>
          <a:xfrm>
            <a:off x="6791937" y="3599317"/>
            <a:ext cx="339253" cy="339253"/>
            <a:chOff x="2085525" y="4992125"/>
            <a:chExt cx="481825" cy="481825"/>
          </a:xfrm>
        </p:grpSpPr>
        <p:sp>
          <p:nvSpPr>
            <p:cNvPr id="852" name="Google Shape;852;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 name="Google Shape;854;p40"/>
          <p:cNvGrpSpPr/>
          <p:nvPr/>
        </p:nvGrpSpPr>
        <p:grpSpPr>
          <a:xfrm>
            <a:off x="3362587" y="2632217"/>
            <a:ext cx="339253" cy="339253"/>
            <a:chOff x="2085525" y="4992125"/>
            <a:chExt cx="481825" cy="481825"/>
          </a:xfrm>
        </p:grpSpPr>
        <p:sp>
          <p:nvSpPr>
            <p:cNvPr id="855" name="Google Shape;855;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 name="Google Shape;856;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 name="Google Shape;857;p40"/>
          <p:cNvGrpSpPr/>
          <p:nvPr/>
        </p:nvGrpSpPr>
        <p:grpSpPr>
          <a:xfrm>
            <a:off x="6791937" y="2632217"/>
            <a:ext cx="339253" cy="339253"/>
            <a:chOff x="2085525" y="4992125"/>
            <a:chExt cx="481825" cy="481825"/>
          </a:xfrm>
        </p:grpSpPr>
        <p:sp>
          <p:nvSpPr>
            <p:cNvPr id="858" name="Google Shape;858;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 name="Google Shape;860;p40"/>
          <p:cNvGrpSpPr/>
          <p:nvPr/>
        </p:nvGrpSpPr>
        <p:grpSpPr>
          <a:xfrm>
            <a:off x="5077270" y="3599317"/>
            <a:ext cx="339253" cy="339253"/>
            <a:chOff x="1492675" y="4992125"/>
            <a:chExt cx="481825" cy="481825"/>
          </a:xfrm>
        </p:grpSpPr>
        <p:sp>
          <p:nvSpPr>
            <p:cNvPr id="861" name="Google Shape;861;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40"/>
          <p:cNvGrpSpPr/>
          <p:nvPr/>
        </p:nvGrpSpPr>
        <p:grpSpPr>
          <a:xfrm>
            <a:off x="6791933" y="3115767"/>
            <a:ext cx="339253" cy="339253"/>
            <a:chOff x="1492675" y="4992125"/>
            <a:chExt cx="481825" cy="481825"/>
          </a:xfrm>
        </p:grpSpPr>
        <p:sp>
          <p:nvSpPr>
            <p:cNvPr id="864" name="Google Shape;86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40"/>
          <p:cNvGrpSpPr/>
          <p:nvPr/>
        </p:nvGrpSpPr>
        <p:grpSpPr>
          <a:xfrm>
            <a:off x="5077275" y="3115767"/>
            <a:ext cx="339253" cy="339253"/>
            <a:chOff x="2085525" y="4992125"/>
            <a:chExt cx="481825" cy="481825"/>
          </a:xfrm>
        </p:grpSpPr>
        <p:sp>
          <p:nvSpPr>
            <p:cNvPr id="867" name="Google Shape;86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 name="Google Shape;869;p40"/>
          <p:cNvGrpSpPr/>
          <p:nvPr/>
        </p:nvGrpSpPr>
        <p:grpSpPr>
          <a:xfrm>
            <a:off x="3362633" y="3115767"/>
            <a:ext cx="339253" cy="339253"/>
            <a:chOff x="1492675" y="4992125"/>
            <a:chExt cx="481825" cy="481825"/>
          </a:xfrm>
        </p:grpSpPr>
        <p:sp>
          <p:nvSpPr>
            <p:cNvPr id="870" name="Google Shape;870;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 name="Google Shape;872;p40"/>
          <p:cNvGrpSpPr/>
          <p:nvPr/>
        </p:nvGrpSpPr>
        <p:grpSpPr>
          <a:xfrm>
            <a:off x="7482213" y="1744261"/>
            <a:ext cx="500135" cy="99430"/>
            <a:chOff x="8059250" y="431700"/>
            <a:chExt cx="544750" cy="108300"/>
          </a:xfrm>
        </p:grpSpPr>
        <p:sp>
          <p:nvSpPr>
            <p:cNvPr id="873" name="Google Shape;873;p4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40"/>
          <p:cNvSpPr/>
          <p:nvPr/>
        </p:nvSpPr>
        <p:spPr>
          <a:xfrm rot="-8097910">
            <a:off x="7557809" y="23959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6E993CF-9B88-B342-876D-BA1A16C26F8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22</a:t>
            </a:fld>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2"/>
          <p:cNvSpPr/>
          <p:nvPr/>
        </p:nvSpPr>
        <p:spPr>
          <a:xfrm>
            <a:off x="3300500" y="1610475"/>
            <a:ext cx="5007300" cy="29931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895837" y="16104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 name="Google Shape;923;p42"/>
          <p:cNvSpPr/>
          <p:nvPr/>
        </p:nvSpPr>
        <p:spPr>
          <a:xfrm>
            <a:off x="895837" y="275401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42"/>
          <p:cNvSpPr/>
          <p:nvPr/>
        </p:nvSpPr>
        <p:spPr>
          <a:xfrm>
            <a:off x="895837" y="389756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42"/>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locations</a:t>
            </a:r>
            <a:endParaRPr/>
          </a:p>
        </p:txBody>
      </p:sp>
      <p:grpSp>
        <p:nvGrpSpPr>
          <p:cNvPr id="926" name="Google Shape;926;p42"/>
          <p:cNvGrpSpPr/>
          <p:nvPr/>
        </p:nvGrpSpPr>
        <p:grpSpPr>
          <a:xfrm>
            <a:off x="3524685" y="1842060"/>
            <a:ext cx="4023076" cy="2639503"/>
            <a:chOff x="235800" y="830650"/>
            <a:chExt cx="6978450" cy="4588844"/>
          </a:xfrm>
        </p:grpSpPr>
        <p:sp>
          <p:nvSpPr>
            <p:cNvPr id="927" name="Google Shape;927;p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42"/>
          <p:cNvSpPr txBox="1"/>
          <p:nvPr/>
        </p:nvSpPr>
        <p:spPr>
          <a:xfrm flipH="1">
            <a:off x="1180275" y="1431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MARS</a:t>
            </a:r>
            <a:endParaRPr sz="2500">
              <a:solidFill>
                <a:schemeClr val="accent4"/>
              </a:solidFill>
              <a:latin typeface="Bebas Neue"/>
              <a:ea typeface="Bebas Neue"/>
              <a:cs typeface="Bebas Neue"/>
              <a:sym typeface="Bebas Neue"/>
            </a:endParaRPr>
          </a:p>
        </p:txBody>
      </p:sp>
      <p:sp>
        <p:nvSpPr>
          <p:cNvPr id="934" name="Google Shape;934;p42"/>
          <p:cNvSpPr txBox="1"/>
          <p:nvPr/>
        </p:nvSpPr>
        <p:spPr>
          <a:xfrm flipH="1">
            <a:off x="1180250" y="1842050"/>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935" name="Google Shape;935;p42"/>
          <p:cNvSpPr txBox="1"/>
          <p:nvPr/>
        </p:nvSpPr>
        <p:spPr>
          <a:xfrm flipH="1">
            <a:off x="1180275" y="372057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mercury</a:t>
            </a:r>
            <a:endParaRPr sz="2500">
              <a:solidFill>
                <a:schemeClr val="accent4"/>
              </a:solidFill>
              <a:latin typeface="Bebas Neue"/>
              <a:ea typeface="Bebas Neue"/>
              <a:cs typeface="Bebas Neue"/>
              <a:sym typeface="Bebas Neue"/>
            </a:endParaRPr>
          </a:p>
        </p:txBody>
      </p:sp>
      <p:sp>
        <p:nvSpPr>
          <p:cNvPr id="936" name="Google Shape;936;p42"/>
          <p:cNvSpPr txBox="1"/>
          <p:nvPr/>
        </p:nvSpPr>
        <p:spPr>
          <a:xfrm flipH="1">
            <a:off x="1180375" y="413070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937" name="Google Shape;937;p42"/>
          <p:cNvSpPr txBox="1"/>
          <p:nvPr/>
        </p:nvSpPr>
        <p:spPr>
          <a:xfrm flipH="1">
            <a:off x="1180275" y="257625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VENUS</a:t>
            </a:r>
            <a:endParaRPr sz="2500">
              <a:solidFill>
                <a:schemeClr val="accent4"/>
              </a:solidFill>
              <a:latin typeface="Bebas Neue"/>
              <a:ea typeface="Bebas Neue"/>
              <a:cs typeface="Bebas Neue"/>
              <a:sym typeface="Bebas Neue"/>
            </a:endParaRPr>
          </a:p>
        </p:txBody>
      </p:sp>
      <p:sp>
        <p:nvSpPr>
          <p:cNvPr id="938" name="Google Shape;938;p42"/>
          <p:cNvSpPr txBox="1"/>
          <p:nvPr/>
        </p:nvSpPr>
        <p:spPr>
          <a:xfrm flipH="1">
            <a:off x="1180375" y="298637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939" name="Google Shape;939;p42"/>
          <p:cNvSpPr/>
          <p:nvPr/>
        </p:nvSpPr>
        <p:spPr>
          <a:xfrm>
            <a:off x="3774825" y="26260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 name="Google Shape;940;p42"/>
          <p:cNvSpPr/>
          <p:nvPr/>
        </p:nvSpPr>
        <p:spPr>
          <a:xfrm>
            <a:off x="4176425"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 name="Google Shape;941;p42"/>
          <p:cNvSpPr/>
          <p:nvPr/>
        </p:nvSpPr>
        <p:spPr>
          <a:xfrm>
            <a:off x="5305875" y="30101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 name="Google Shape;942;p42"/>
          <p:cNvSpPr/>
          <p:nvPr/>
        </p:nvSpPr>
        <p:spPr>
          <a:xfrm>
            <a:off x="4494275" y="39473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 name="Google Shape;943;p42"/>
          <p:cNvSpPr/>
          <p:nvPr/>
        </p:nvSpPr>
        <p:spPr>
          <a:xfrm>
            <a:off x="5724487" y="25104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 name="Google Shape;944;p42"/>
          <p:cNvSpPr/>
          <p:nvPr/>
        </p:nvSpPr>
        <p:spPr>
          <a:xfrm>
            <a:off x="7329025" y="36441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 name="Google Shape;945;p42"/>
          <p:cNvSpPr/>
          <p:nvPr/>
        </p:nvSpPr>
        <p:spPr>
          <a:xfrm>
            <a:off x="6415050" y="20779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 name="Google Shape;946;p42"/>
          <p:cNvSpPr/>
          <p:nvPr/>
        </p:nvSpPr>
        <p:spPr>
          <a:xfrm>
            <a:off x="6435325" y="29560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 name="Google Shape;947;p42"/>
          <p:cNvSpPr/>
          <p:nvPr/>
        </p:nvSpPr>
        <p:spPr>
          <a:xfrm>
            <a:off x="6915550"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8" name="Google Shape;948;p42"/>
          <p:cNvGrpSpPr/>
          <p:nvPr/>
        </p:nvGrpSpPr>
        <p:grpSpPr>
          <a:xfrm>
            <a:off x="7679127" y="1743367"/>
            <a:ext cx="496322" cy="98672"/>
            <a:chOff x="8059250" y="431700"/>
            <a:chExt cx="544750" cy="108300"/>
          </a:xfrm>
        </p:grpSpPr>
        <p:sp>
          <p:nvSpPr>
            <p:cNvPr id="949" name="Google Shape;949;p4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2"/>
          <p:cNvSpPr/>
          <p:nvPr/>
        </p:nvSpPr>
        <p:spPr>
          <a:xfrm rot="8098388" flipH="1">
            <a:off x="2979647" y="3570199"/>
            <a:ext cx="452478" cy="347897"/>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CEDD516-2E2C-B25D-0749-8942F724791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23</a:t>
            </a:fld>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3"/>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958" name="Google Shape;958;p43"/>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959" name="Google Shape;959;p43"/>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60" name="Google Shape;960;p43"/>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961" name="Google Shape;961;p43"/>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62" name="Google Shape;962;p43"/>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963" name="Google Shape;963;p43"/>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64" name="Google Shape;964;p43"/>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965" name="Google Shape;965;p43"/>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66" name="Google Shape;966;p43"/>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a:t>
            </a:r>
            <a:endParaRPr/>
          </a:p>
        </p:txBody>
      </p:sp>
      <p:sp>
        <p:nvSpPr>
          <p:cNvPr id="967" name="Google Shape;967;p43"/>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68" name="Google Shape;968;p43"/>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969" name="Google Shape;969;p43"/>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grpSp>
        <p:nvGrpSpPr>
          <p:cNvPr id="970" name="Google Shape;970;p43"/>
          <p:cNvGrpSpPr/>
          <p:nvPr/>
        </p:nvGrpSpPr>
        <p:grpSpPr>
          <a:xfrm>
            <a:off x="1781950" y="1499084"/>
            <a:ext cx="340204" cy="298116"/>
            <a:chOff x="899850" y="871450"/>
            <a:chExt cx="483175" cy="423400"/>
          </a:xfrm>
        </p:grpSpPr>
        <p:sp>
          <p:nvSpPr>
            <p:cNvPr id="971" name="Google Shape;971;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 name="Google Shape;972;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 name="Google Shape;973;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 name="Google Shape;974;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 name="Google Shape;975;p43"/>
          <p:cNvGrpSpPr/>
          <p:nvPr/>
        </p:nvGrpSpPr>
        <p:grpSpPr>
          <a:xfrm>
            <a:off x="1772551" y="3128839"/>
            <a:ext cx="342580" cy="339271"/>
            <a:chOff x="5049725" y="1435050"/>
            <a:chExt cx="486550" cy="481850"/>
          </a:xfrm>
        </p:grpSpPr>
        <p:sp>
          <p:nvSpPr>
            <p:cNvPr id="976" name="Google Shape;976;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 name="Google Shape;977;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 name="Google Shape;978;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 name="Google Shape;979;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 name="Google Shape;980;p43"/>
          <p:cNvGrpSpPr/>
          <p:nvPr/>
        </p:nvGrpSpPr>
        <p:grpSpPr>
          <a:xfrm>
            <a:off x="4400326" y="1457932"/>
            <a:ext cx="343759" cy="339271"/>
            <a:chOff x="6232000" y="1435050"/>
            <a:chExt cx="488225" cy="481850"/>
          </a:xfrm>
        </p:grpSpPr>
        <p:sp>
          <p:nvSpPr>
            <p:cNvPr id="981" name="Google Shape;981;p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 name="Google Shape;982;p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 name="Google Shape;983;p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 name="Google Shape;984;p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 name="Google Shape;985;p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 name="Google Shape;986;p43"/>
          <p:cNvGrpSpPr/>
          <p:nvPr/>
        </p:nvGrpSpPr>
        <p:grpSpPr>
          <a:xfrm>
            <a:off x="7161075" y="1457941"/>
            <a:ext cx="339253" cy="339253"/>
            <a:chOff x="1492675" y="2620775"/>
            <a:chExt cx="481825" cy="481825"/>
          </a:xfrm>
        </p:grpSpPr>
        <p:sp>
          <p:nvSpPr>
            <p:cNvPr id="987" name="Google Shape;987;p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 name="Google Shape;988;p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 name="Google Shape;989;p43"/>
          <p:cNvGrpSpPr/>
          <p:nvPr/>
        </p:nvGrpSpPr>
        <p:grpSpPr>
          <a:xfrm>
            <a:off x="4470841" y="3128839"/>
            <a:ext cx="340573" cy="339271"/>
            <a:chOff x="898875" y="4399275"/>
            <a:chExt cx="483700" cy="481850"/>
          </a:xfrm>
        </p:grpSpPr>
        <p:sp>
          <p:nvSpPr>
            <p:cNvPr id="990" name="Google Shape;990;p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 name="Google Shape;991;p43"/>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 name="Google Shape;992;p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 name="Google Shape;993;p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 name="Google Shape;994;p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 name="Google Shape;995;p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 name="Google Shape;996;p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 name="Google Shape;997;p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 name="Google Shape;998;p43"/>
          <p:cNvGrpSpPr/>
          <p:nvPr/>
        </p:nvGrpSpPr>
        <p:grpSpPr>
          <a:xfrm>
            <a:off x="7159218" y="3129517"/>
            <a:ext cx="342580" cy="337915"/>
            <a:chOff x="2084100" y="4400250"/>
            <a:chExt cx="486550" cy="479925"/>
          </a:xfrm>
        </p:grpSpPr>
        <p:sp>
          <p:nvSpPr>
            <p:cNvPr id="999" name="Google Shape;999;p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 name="Google Shape;1003;p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 name="Google Shape;1004;p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ZoneTexte 1">
            <a:extLst>
              <a:ext uri="{FF2B5EF4-FFF2-40B4-BE49-F238E27FC236}">
                <a16:creationId xmlns:a16="http://schemas.microsoft.com/office/drawing/2014/main" id="{16D87646-71EC-0D92-2B1C-A59B82EABF20}"/>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24</a:t>
            </a:fld>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09" name="Google Shape;1009;p44"/>
          <p:cNvCxnSpPr/>
          <p:nvPr/>
        </p:nvCxnSpPr>
        <p:spPr>
          <a:xfrm>
            <a:off x="3172125" y="4105625"/>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0" name="Google Shape;1010;p44"/>
          <p:cNvSpPr/>
          <p:nvPr/>
        </p:nvSpPr>
        <p:spPr>
          <a:xfrm>
            <a:off x="4612850" y="3740075"/>
            <a:ext cx="2853900" cy="731100"/>
          </a:xfrm>
          <a:prstGeom prst="trapezoid">
            <a:avLst>
              <a:gd name="adj" fmla="val 9711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 name="Google Shape;1011;p44"/>
          <p:cNvCxnSpPr/>
          <p:nvPr/>
        </p:nvCxnSpPr>
        <p:spPr>
          <a:xfrm>
            <a:off x="3172125" y="1998325"/>
            <a:ext cx="2576700" cy="0"/>
          </a:xfrm>
          <a:prstGeom prst="straightConnector1">
            <a:avLst/>
          </a:prstGeom>
          <a:noFill/>
          <a:ln w="38100" cap="flat" cmpd="sng">
            <a:solidFill>
              <a:schemeClr val="accent1"/>
            </a:solidFill>
            <a:prstDash val="solid"/>
            <a:round/>
            <a:headEnd type="oval" w="med" len="med"/>
            <a:tailEnd type="none" w="med" len="med"/>
          </a:ln>
        </p:spPr>
      </p:cxnSp>
      <p:cxnSp>
        <p:nvCxnSpPr>
          <p:cNvPr id="1012" name="Google Shape;1012;p44"/>
          <p:cNvCxnSpPr/>
          <p:nvPr/>
        </p:nvCxnSpPr>
        <p:spPr>
          <a:xfrm>
            <a:off x="3172125" y="3019600"/>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3" name="Google Shape;1013;p44"/>
          <p:cNvSpPr/>
          <p:nvPr/>
        </p:nvSpPr>
        <p:spPr>
          <a:xfrm>
            <a:off x="5126725" y="2648225"/>
            <a:ext cx="1825800" cy="731100"/>
          </a:xfrm>
          <a:prstGeom prst="trapezoid">
            <a:avLst>
              <a:gd name="adj" fmla="val 804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sellers</a:t>
            </a:r>
            <a:endParaRPr/>
          </a:p>
        </p:txBody>
      </p:sp>
      <p:sp>
        <p:nvSpPr>
          <p:cNvPr id="1015" name="Google Shape;1015;p44"/>
          <p:cNvSpPr txBox="1"/>
          <p:nvPr/>
        </p:nvSpPr>
        <p:spPr>
          <a:xfrm>
            <a:off x="1558374" y="29150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Mars is actually a cold place</a:t>
            </a:r>
            <a:endParaRPr>
              <a:solidFill>
                <a:srgbClr val="696969"/>
              </a:solidFill>
              <a:latin typeface="Montserrat"/>
              <a:ea typeface="Montserrat"/>
              <a:cs typeface="Montserrat"/>
              <a:sym typeface="Montserrat"/>
            </a:endParaRPr>
          </a:p>
        </p:txBody>
      </p:sp>
      <p:sp>
        <p:nvSpPr>
          <p:cNvPr id="1016" name="Google Shape;1016;p44"/>
          <p:cNvSpPr txBox="1"/>
          <p:nvPr/>
        </p:nvSpPr>
        <p:spPr>
          <a:xfrm>
            <a:off x="1558375"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1017" name="Google Shape;1017;p44"/>
          <p:cNvSpPr txBox="1"/>
          <p:nvPr/>
        </p:nvSpPr>
        <p:spPr>
          <a:xfrm>
            <a:off x="1558374" y="3983325"/>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Jupiter is the biggest planet</a:t>
            </a:r>
            <a:endParaRPr>
              <a:solidFill>
                <a:srgbClr val="696969"/>
              </a:solidFill>
              <a:latin typeface="Montserrat"/>
              <a:ea typeface="Montserrat"/>
              <a:cs typeface="Montserrat"/>
              <a:sym typeface="Montserrat"/>
            </a:endParaRPr>
          </a:p>
        </p:txBody>
      </p:sp>
      <p:sp>
        <p:nvSpPr>
          <p:cNvPr id="1018" name="Google Shape;1018;p44"/>
          <p:cNvSpPr txBox="1"/>
          <p:nvPr/>
        </p:nvSpPr>
        <p:spPr>
          <a:xfrm>
            <a:off x="1558375" y="35476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019" name="Google Shape;1019;p44"/>
          <p:cNvSpPr txBox="1"/>
          <p:nvPr/>
        </p:nvSpPr>
        <p:spPr>
          <a:xfrm>
            <a:off x="1558374" y="18409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rgbClr val="696969"/>
              </a:solidFill>
              <a:latin typeface="Montserrat"/>
              <a:ea typeface="Montserrat"/>
              <a:cs typeface="Montserrat"/>
              <a:sym typeface="Montserrat"/>
            </a:endParaRPr>
          </a:p>
        </p:txBody>
      </p:sp>
      <p:sp>
        <p:nvSpPr>
          <p:cNvPr id="1020" name="Google Shape;1020;p44"/>
          <p:cNvSpPr txBox="1"/>
          <p:nvPr/>
        </p:nvSpPr>
        <p:spPr>
          <a:xfrm>
            <a:off x="1558375" y="1405325"/>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1021" name="Google Shape;1021;p44"/>
          <p:cNvSpPr/>
          <p:nvPr/>
        </p:nvSpPr>
        <p:spPr>
          <a:xfrm>
            <a:off x="5458000" y="1556375"/>
            <a:ext cx="1163400" cy="731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txBox="1"/>
          <p:nvPr/>
        </p:nvSpPr>
        <p:spPr>
          <a:xfrm>
            <a:off x="5314975" y="2870400"/>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2</a:t>
            </a:r>
            <a:endParaRPr sz="3600">
              <a:solidFill>
                <a:schemeClr val="accent3"/>
              </a:solidFill>
              <a:latin typeface="Bebas Neue"/>
              <a:ea typeface="Bebas Neue"/>
              <a:cs typeface="Bebas Neue"/>
              <a:sym typeface="Bebas Neue"/>
            </a:endParaRPr>
          </a:p>
        </p:txBody>
      </p:sp>
      <p:sp>
        <p:nvSpPr>
          <p:cNvPr id="1023" name="Google Shape;1023;p44"/>
          <p:cNvSpPr txBox="1"/>
          <p:nvPr/>
        </p:nvSpPr>
        <p:spPr>
          <a:xfrm>
            <a:off x="5314975" y="3923813"/>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3</a:t>
            </a:r>
            <a:endParaRPr sz="3600">
              <a:solidFill>
                <a:schemeClr val="accent3"/>
              </a:solidFill>
              <a:latin typeface="Bebas Neue"/>
              <a:ea typeface="Bebas Neue"/>
              <a:cs typeface="Bebas Neue"/>
              <a:sym typeface="Bebas Neue"/>
            </a:endParaRPr>
          </a:p>
        </p:txBody>
      </p:sp>
      <p:sp>
        <p:nvSpPr>
          <p:cNvPr id="1024" name="Google Shape;1024;p44"/>
          <p:cNvSpPr txBox="1"/>
          <p:nvPr/>
        </p:nvSpPr>
        <p:spPr>
          <a:xfrm>
            <a:off x="5314975" y="1816988"/>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1</a:t>
            </a:r>
            <a:endParaRPr sz="3600">
              <a:solidFill>
                <a:schemeClr val="accent3"/>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7F0F43D2-751B-A68E-40F5-63DA34D48ED6}"/>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25</a:t>
            </a:fld>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5"/>
          <p:cNvSpPr/>
          <p:nvPr/>
        </p:nvSpPr>
        <p:spPr>
          <a:xfrm>
            <a:off x="3361125" y="1670925"/>
            <a:ext cx="2423700" cy="24237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STRENGTHS</a:t>
            </a:r>
            <a:endParaRPr/>
          </a:p>
        </p:txBody>
      </p:sp>
      <p:sp>
        <p:nvSpPr>
          <p:cNvPr id="1031" name="Google Shape;1031;p45"/>
          <p:cNvSpPr txBox="1">
            <a:spLocks noGrp="1"/>
          </p:cNvSpPr>
          <p:nvPr>
            <p:ph type="subTitle" idx="4294967295"/>
          </p:nvPr>
        </p:nvSpPr>
        <p:spPr>
          <a:xfrm>
            <a:off x="1449250" y="1510000"/>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LOYALTY</a:t>
            </a:r>
            <a:endParaRPr sz="2500">
              <a:solidFill>
                <a:schemeClr val="accent4"/>
              </a:solidFill>
              <a:latin typeface="Bebas Neue"/>
              <a:ea typeface="Bebas Neue"/>
              <a:cs typeface="Bebas Neue"/>
              <a:sym typeface="Bebas Neue"/>
            </a:endParaRPr>
          </a:p>
        </p:txBody>
      </p:sp>
      <p:sp>
        <p:nvSpPr>
          <p:cNvPr id="1032" name="Google Shape;1032;p45"/>
          <p:cNvSpPr txBox="1">
            <a:spLocks noGrp="1"/>
          </p:cNvSpPr>
          <p:nvPr>
            <p:ph type="subTitle" idx="4294967295"/>
          </p:nvPr>
        </p:nvSpPr>
        <p:spPr>
          <a:xfrm>
            <a:off x="1449250" y="1920125"/>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a:t>
            </a:r>
            <a:endParaRPr/>
          </a:p>
        </p:txBody>
      </p:sp>
      <p:sp>
        <p:nvSpPr>
          <p:cNvPr id="1033" name="Google Shape;1033;p45"/>
          <p:cNvSpPr txBox="1">
            <a:spLocks noGrp="1"/>
          </p:cNvSpPr>
          <p:nvPr>
            <p:ph type="subTitle" idx="4294967295"/>
          </p:nvPr>
        </p:nvSpPr>
        <p:spPr>
          <a:xfrm>
            <a:off x="1449250" y="3637100"/>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smallest planet</a:t>
            </a:r>
            <a:endParaRPr/>
          </a:p>
        </p:txBody>
      </p:sp>
      <p:sp>
        <p:nvSpPr>
          <p:cNvPr id="1034" name="Google Shape;1034;p45"/>
          <p:cNvSpPr txBox="1">
            <a:spLocks noGrp="1"/>
          </p:cNvSpPr>
          <p:nvPr>
            <p:ph type="subTitle" idx="4294967295"/>
          </p:nvPr>
        </p:nvSpPr>
        <p:spPr>
          <a:xfrm>
            <a:off x="5970950" y="1510000"/>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EFFICIENCY</a:t>
            </a:r>
            <a:endParaRPr sz="2500">
              <a:solidFill>
                <a:schemeClr val="accent4"/>
              </a:solidFill>
              <a:latin typeface="Bebas Neue"/>
              <a:ea typeface="Bebas Neue"/>
              <a:cs typeface="Bebas Neue"/>
              <a:sym typeface="Bebas Neue"/>
            </a:endParaRPr>
          </a:p>
        </p:txBody>
      </p:sp>
      <p:sp>
        <p:nvSpPr>
          <p:cNvPr id="1035" name="Google Shape;1035;p45"/>
          <p:cNvSpPr txBox="1">
            <a:spLocks noGrp="1"/>
          </p:cNvSpPr>
          <p:nvPr>
            <p:ph type="subTitle" idx="4294967295"/>
          </p:nvPr>
        </p:nvSpPr>
        <p:spPr>
          <a:xfrm>
            <a:off x="5968850" y="1920125"/>
            <a:ext cx="17259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Mars is actually a cold place</a:t>
            </a:r>
            <a:endParaRPr/>
          </a:p>
        </p:txBody>
      </p:sp>
      <p:sp>
        <p:nvSpPr>
          <p:cNvPr id="1036" name="Google Shape;1036;p45"/>
          <p:cNvSpPr txBox="1">
            <a:spLocks noGrp="1"/>
          </p:cNvSpPr>
          <p:nvPr>
            <p:ph type="subTitle" idx="4294967295"/>
          </p:nvPr>
        </p:nvSpPr>
        <p:spPr>
          <a:xfrm>
            <a:off x="5970950" y="3226975"/>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COMMITMENT</a:t>
            </a:r>
            <a:endParaRPr sz="2500">
              <a:solidFill>
                <a:schemeClr val="accent4"/>
              </a:solidFill>
              <a:latin typeface="Bebas Neue"/>
              <a:ea typeface="Bebas Neue"/>
              <a:cs typeface="Bebas Neue"/>
              <a:sym typeface="Bebas Neue"/>
            </a:endParaRPr>
          </a:p>
        </p:txBody>
      </p:sp>
      <p:sp>
        <p:nvSpPr>
          <p:cNvPr id="1037" name="Google Shape;1037;p45"/>
          <p:cNvSpPr txBox="1">
            <a:spLocks noGrp="1"/>
          </p:cNvSpPr>
          <p:nvPr>
            <p:ph type="subTitle" idx="4294967295"/>
          </p:nvPr>
        </p:nvSpPr>
        <p:spPr>
          <a:xfrm>
            <a:off x="1449250" y="3226975"/>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RELIABILITY</a:t>
            </a:r>
            <a:endParaRPr sz="2500">
              <a:solidFill>
                <a:schemeClr val="accent4"/>
              </a:solidFill>
              <a:latin typeface="Bebas Neue"/>
              <a:ea typeface="Bebas Neue"/>
              <a:cs typeface="Bebas Neue"/>
              <a:sym typeface="Bebas Neue"/>
            </a:endParaRPr>
          </a:p>
        </p:txBody>
      </p:sp>
      <p:sp>
        <p:nvSpPr>
          <p:cNvPr id="1038" name="Google Shape;1038;p45"/>
          <p:cNvSpPr txBox="1">
            <a:spLocks noGrp="1"/>
          </p:cNvSpPr>
          <p:nvPr>
            <p:ph type="subTitle" idx="4294967295"/>
          </p:nvPr>
        </p:nvSpPr>
        <p:spPr>
          <a:xfrm>
            <a:off x="5970950" y="3637100"/>
            <a:ext cx="17238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the biggest planet</a:t>
            </a:r>
            <a:endParaRPr/>
          </a:p>
        </p:txBody>
      </p:sp>
      <p:sp>
        <p:nvSpPr>
          <p:cNvPr id="1039" name="Google Shape;1039;p45"/>
          <p:cNvSpPr/>
          <p:nvPr/>
        </p:nvSpPr>
        <p:spPr>
          <a:xfrm>
            <a:off x="32492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2492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49338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49338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45"/>
          <p:cNvGrpSpPr/>
          <p:nvPr/>
        </p:nvGrpSpPr>
        <p:grpSpPr>
          <a:xfrm>
            <a:off x="3539779" y="1857243"/>
            <a:ext cx="367261" cy="367261"/>
            <a:chOff x="-65145700" y="3727425"/>
            <a:chExt cx="317425" cy="317425"/>
          </a:xfrm>
        </p:grpSpPr>
        <p:sp>
          <p:nvSpPr>
            <p:cNvPr id="1044" name="Google Shape;1044;p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5"/>
          <p:cNvGrpSpPr/>
          <p:nvPr/>
        </p:nvGrpSpPr>
        <p:grpSpPr>
          <a:xfrm>
            <a:off x="5282142" y="3591606"/>
            <a:ext cx="264317" cy="367290"/>
            <a:chOff x="-64001300" y="4093650"/>
            <a:chExt cx="228450" cy="317450"/>
          </a:xfrm>
        </p:grpSpPr>
        <p:sp>
          <p:nvSpPr>
            <p:cNvPr id="1047" name="Google Shape;1047;p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5"/>
          <p:cNvGrpSpPr/>
          <p:nvPr/>
        </p:nvGrpSpPr>
        <p:grpSpPr>
          <a:xfrm>
            <a:off x="5234314" y="1857635"/>
            <a:ext cx="359972" cy="366480"/>
            <a:chOff x="-62148800" y="3377700"/>
            <a:chExt cx="311125" cy="316750"/>
          </a:xfrm>
        </p:grpSpPr>
        <p:sp>
          <p:nvSpPr>
            <p:cNvPr id="1052" name="Google Shape;1052;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5"/>
          <p:cNvGrpSpPr/>
          <p:nvPr/>
        </p:nvGrpSpPr>
        <p:grpSpPr>
          <a:xfrm>
            <a:off x="3545606" y="3592074"/>
            <a:ext cx="368186" cy="366364"/>
            <a:chOff x="-62151950" y="4111775"/>
            <a:chExt cx="318225" cy="316650"/>
          </a:xfrm>
        </p:grpSpPr>
        <p:sp>
          <p:nvSpPr>
            <p:cNvPr id="1055" name="Google Shape;1055;p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AAE97743-DDD4-3C27-2050-3BDF2B2864B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26</a:t>
            </a:fld>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profile</a:t>
            </a:r>
            <a:endParaRPr/>
          </a:p>
        </p:txBody>
      </p:sp>
      <p:sp>
        <p:nvSpPr>
          <p:cNvPr id="1064" name="Google Shape;1064;p46"/>
          <p:cNvSpPr txBox="1"/>
          <p:nvPr/>
        </p:nvSpPr>
        <p:spPr>
          <a:xfrm>
            <a:off x="20424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gender</a:t>
            </a:r>
            <a:endParaRPr sz="2500">
              <a:solidFill>
                <a:schemeClr val="accent4"/>
              </a:solidFill>
              <a:latin typeface="Bebas Neue"/>
              <a:ea typeface="Bebas Neue"/>
              <a:cs typeface="Bebas Neue"/>
              <a:sym typeface="Bebas Neue"/>
            </a:endParaRPr>
          </a:p>
        </p:txBody>
      </p:sp>
      <p:sp>
        <p:nvSpPr>
          <p:cNvPr id="1065" name="Google Shape;1065;p46"/>
          <p:cNvSpPr txBox="1"/>
          <p:nvPr/>
        </p:nvSpPr>
        <p:spPr>
          <a:xfrm>
            <a:off x="2042425" y="3253150"/>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age</a:t>
            </a:r>
            <a:endParaRPr sz="2500">
              <a:solidFill>
                <a:schemeClr val="accent4"/>
              </a:solidFill>
              <a:latin typeface="Bebas Neue"/>
              <a:ea typeface="Bebas Neue"/>
              <a:cs typeface="Bebas Neue"/>
              <a:sym typeface="Bebas Neue"/>
            </a:endParaRPr>
          </a:p>
        </p:txBody>
      </p:sp>
      <p:sp>
        <p:nvSpPr>
          <p:cNvPr id="1066" name="Google Shape;1066;p46"/>
          <p:cNvSpPr txBox="1"/>
          <p:nvPr/>
        </p:nvSpPr>
        <p:spPr>
          <a:xfrm>
            <a:off x="58069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interests</a:t>
            </a:r>
            <a:endParaRPr sz="2500">
              <a:solidFill>
                <a:schemeClr val="accent4"/>
              </a:solidFill>
              <a:latin typeface="Bebas Neue"/>
              <a:ea typeface="Bebas Neue"/>
              <a:cs typeface="Bebas Neue"/>
              <a:sym typeface="Bebas Neue"/>
            </a:endParaRPr>
          </a:p>
        </p:txBody>
      </p:sp>
      <p:sp>
        <p:nvSpPr>
          <p:cNvPr id="1067" name="Google Shape;1067;p46"/>
          <p:cNvSpPr/>
          <p:nvPr/>
        </p:nvSpPr>
        <p:spPr>
          <a:xfrm>
            <a:off x="1712375" y="1792175"/>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1712375" y="2434700"/>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1705275" y="1792200"/>
            <a:ext cx="15840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1705275" y="2434700"/>
            <a:ext cx="12021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6"/>
          <p:cNvGrpSpPr/>
          <p:nvPr/>
        </p:nvGrpSpPr>
        <p:grpSpPr>
          <a:xfrm>
            <a:off x="1952475" y="3848325"/>
            <a:ext cx="2427900" cy="128400"/>
            <a:chOff x="1731425" y="3584550"/>
            <a:chExt cx="2427900" cy="128400"/>
          </a:xfrm>
        </p:grpSpPr>
        <p:sp>
          <p:nvSpPr>
            <p:cNvPr id="1072" name="Google Shape;1072;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11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31111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33410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1952475" y="4338850"/>
            <a:ext cx="2427900" cy="128400"/>
            <a:chOff x="1731425" y="3584550"/>
            <a:chExt cx="2427900" cy="128400"/>
          </a:xfrm>
        </p:grpSpPr>
        <p:sp>
          <p:nvSpPr>
            <p:cNvPr id="1084" name="Google Shape;1084;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28811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31111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33410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46"/>
          <p:cNvSpPr/>
          <p:nvPr/>
        </p:nvSpPr>
        <p:spPr>
          <a:xfrm>
            <a:off x="1041600" y="3746875"/>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20 - 35</a:t>
            </a:r>
            <a:endParaRPr sz="1800">
              <a:solidFill>
                <a:schemeClr val="lt2"/>
              </a:solidFill>
              <a:latin typeface="Bebas Neue"/>
              <a:ea typeface="Bebas Neue"/>
              <a:cs typeface="Bebas Neue"/>
              <a:sym typeface="Bebas Neue"/>
            </a:endParaRPr>
          </a:p>
        </p:txBody>
      </p:sp>
      <p:sp>
        <p:nvSpPr>
          <p:cNvPr id="1096" name="Google Shape;1096;p46"/>
          <p:cNvSpPr/>
          <p:nvPr/>
        </p:nvSpPr>
        <p:spPr>
          <a:xfrm>
            <a:off x="1041600" y="4261000"/>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36 - 50</a:t>
            </a:r>
            <a:endParaRPr sz="1800">
              <a:solidFill>
                <a:schemeClr val="lt2"/>
              </a:solidFill>
              <a:latin typeface="Bebas Neue"/>
              <a:ea typeface="Bebas Neue"/>
              <a:cs typeface="Bebas Neue"/>
              <a:sym typeface="Bebas Neue"/>
            </a:endParaRPr>
          </a:p>
        </p:txBody>
      </p:sp>
      <p:sp>
        <p:nvSpPr>
          <p:cNvPr id="1097" name="Google Shape;1097;p46"/>
          <p:cNvSpPr/>
          <p:nvPr/>
        </p:nvSpPr>
        <p:spPr>
          <a:xfrm>
            <a:off x="5486950" y="1741100"/>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86950" y="27645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86950" y="37879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6"/>
          <p:cNvGrpSpPr/>
          <p:nvPr/>
        </p:nvGrpSpPr>
        <p:grpSpPr>
          <a:xfrm>
            <a:off x="5649351" y="1912531"/>
            <a:ext cx="453980" cy="422540"/>
            <a:chOff x="-21322300" y="4077125"/>
            <a:chExt cx="307200" cy="285925"/>
          </a:xfrm>
        </p:grpSpPr>
        <p:sp>
          <p:nvSpPr>
            <p:cNvPr id="1101" name="Google Shape;1101;p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6"/>
          <p:cNvGrpSpPr/>
          <p:nvPr/>
        </p:nvGrpSpPr>
        <p:grpSpPr>
          <a:xfrm>
            <a:off x="5682585" y="2960474"/>
            <a:ext cx="387539" cy="386888"/>
            <a:chOff x="2408992" y="1722875"/>
            <a:chExt cx="397761" cy="397093"/>
          </a:xfrm>
        </p:grpSpPr>
        <p:sp>
          <p:nvSpPr>
            <p:cNvPr id="1114" name="Google Shape;1114;p4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6"/>
          <p:cNvGrpSpPr/>
          <p:nvPr/>
        </p:nvGrpSpPr>
        <p:grpSpPr>
          <a:xfrm>
            <a:off x="5651113" y="3966070"/>
            <a:ext cx="450470" cy="446998"/>
            <a:chOff x="-15688425" y="3707725"/>
            <a:chExt cx="304825" cy="302475"/>
          </a:xfrm>
        </p:grpSpPr>
        <p:sp>
          <p:nvSpPr>
            <p:cNvPr id="1117" name="Google Shape;1117;p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6"/>
          <p:cNvGrpSpPr/>
          <p:nvPr/>
        </p:nvGrpSpPr>
        <p:grpSpPr>
          <a:xfrm>
            <a:off x="1049952" y="1690811"/>
            <a:ext cx="381604" cy="435339"/>
            <a:chOff x="-57940525" y="3590375"/>
            <a:chExt cx="279625" cy="319000"/>
          </a:xfrm>
        </p:grpSpPr>
        <p:sp>
          <p:nvSpPr>
            <p:cNvPr id="1124" name="Google Shape;1124;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6"/>
          <p:cNvGrpSpPr/>
          <p:nvPr/>
        </p:nvGrpSpPr>
        <p:grpSpPr>
          <a:xfrm>
            <a:off x="1041603" y="2373603"/>
            <a:ext cx="398290" cy="396287"/>
            <a:chOff x="-55202750" y="3198925"/>
            <a:chExt cx="318225" cy="316650"/>
          </a:xfrm>
        </p:grpSpPr>
        <p:sp>
          <p:nvSpPr>
            <p:cNvPr id="1130" name="Google Shape;1130;p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46"/>
          <p:cNvSpPr txBox="1"/>
          <p:nvPr/>
        </p:nvSpPr>
        <p:spPr>
          <a:xfrm flipH="1">
            <a:off x="6538925" y="1599463"/>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MARS</a:t>
            </a:r>
            <a:endParaRPr sz="2500">
              <a:solidFill>
                <a:schemeClr val="accent3"/>
              </a:solidFill>
              <a:latin typeface="Bebas Neue"/>
              <a:ea typeface="Bebas Neue"/>
              <a:cs typeface="Bebas Neue"/>
              <a:sym typeface="Bebas Neue"/>
            </a:endParaRPr>
          </a:p>
        </p:txBody>
      </p:sp>
      <p:sp>
        <p:nvSpPr>
          <p:cNvPr id="1133" name="Google Shape;1133;p46"/>
          <p:cNvSpPr txBox="1"/>
          <p:nvPr/>
        </p:nvSpPr>
        <p:spPr>
          <a:xfrm flipH="1">
            <a:off x="6538900" y="2009588"/>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134" name="Google Shape;1134;p46"/>
          <p:cNvSpPr txBox="1"/>
          <p:nvPr/>
        </p:nvSpPr>
        <p:spPr>
          <a:xfrm flipH="1">
            <a:off x="6538925" y="3656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mercury</a:t>
            </a:r>
            <a:endParaRPr sz="2500">
              <a:solidFill>
                <a:schemeClr val="accent3"/>
              </a:solidFill>
              <a:latin typeface="Bebas Neue"/>
              <a:ea typeface="Bebas Neue"/>
              <a:cs typeface="Bebas Neue"/>
              <a:sym typeface="Bebas Neue"/>
            </a:endParaRPr>
          </a:p>
        </p:txBody>
      </p:sp>
      <p:sp>
        <p:nvSpPr>
          <p:cNvPr id="1135" name="Google Shape;1135;p46"/>
          <p:cNvSpPr txBox="1"/>
          <p:nvPr/>
        </p:nvSpPr>
        <p:spPr>
          <a:xfrm flipH="1">
            <a:off x="6539025" y="406705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136" name="Google Shape;1136;p46"/>
          <p:cNvSpPr txBox="1"/>
          <p:nvPr/>
        </p:nvSpPr>
        <p:spPr>
          <a:xfrm flipH="1">
            <a:off x="6538925" y="262820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VENUS</a:t>
            </a:r>
            <a:endParaRPr sz="2500">
              <a:solidFill>
                <a:schemeClr val="accent3"/>
              </a:solidFill>
              <a:latin typeface="Bebas Neue"/>
              <a:ea typeface="Bebas Neue"/>
              <a:cs typeface="Bebas Neue"/>
              <a:sym typeface="Bebas Neue"/>
            </a:endParaRPr>
          </a:p>
        </p:txBody>
      </p:sp>
      <p:sp>
        <p:nvSpPr>
          <p:cNvPr id="1137" name="Google Shape;1137;p46"/>
          <p:cNvSpPr txBox="1"/>
          <p:nvPr/>
        </p:nvSpPr>
        <p:spPr>
          <a:xfrm flipH="1">
            <a:off x="6539025" y="303832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38" name="Google Shape;1138;p46"/>
          <p:cNvSpPr txBox="1"/>
          <p:nvPr/>
        </p:nvSpPr>
        <p:spPr>
          <a:xfrm flipH="1">
            <a:off x="3859375" y="1651500"/>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80%</a:t>
            </a:r>
            <a:endParaRPr sz="2500">
              <a:solidFill>
                <a:schemeClr val="accent4"/>
              </a:solidFill>
              <a:latin typeface="Bebas Neue"/>
              <a:ea typeface="Bebas Neue"/>
              <a:cs typeface="Bebas Neue"/>
              <a:sym typeface="Bebas Neue"/>
            </a:endParaRPr>
          </a:p>
        </p:txBody>
      </p:sp>
      <p:sp>
        <p:nvSpPr>
          <p:cNvPr id="1139" name="Google Shape;1139;p46"/>
          <p:cNvSpPr txBox="1"/>
          <p:nvPr/>
        </p:nvSpPr>
        <p:spPr>
          <a:xfrm flipH="1">
            <a:off x="3859375" y="2314879"/>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60%</a:t>
            </a:r>
            <a:endParaRPr sz="2500">
              <a:solidFill>
                <a:schemeClr val="accent4"/>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002E078-1EFD-1C88-1BA3-E5F7236EB2A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27</a:t>
            </a:fld>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GROWTH</a:t>
            </a:r>
            <a:endParaRPr/>
          </a:p>
        </p:txBody>
      </p:sp>
      <p:sp>
        <p:nvSpPr>
          <p:cNvPr id="1145" name="Google Shape;1145;p47"/>
          <p:cNvSpPr txBox="1"/>
          <p:nvPr/>
        </p:nvSpPr>
        <p:spPr>
          <a:xfrm flipH="1">
            <a:off x="1070844" y="4254475"/>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New employees next year</a:t>
            </a:r>
            <a:endParaRPr>
              <a:solidFill>
                <a:srgbClr val="696969"/>
              </a:solidFill>
              <a:latin typeface="Montserrat"/>
              <a:ea typeface="Montserrat"/>
              <a:cs typeface="Montserrat"/>
              <a:sym typeface="Montserrat"/>
            </a:endParaRPr>
          </a:p>
        </p:txBody>
      </p:sp>
      <p:sp>
        <p:nvSpPr>
          <p:cNvPr id="1146" name="Google Shape;1146;p47"/>
          <p:cNvSpPr txBox="1"/>
          <p:nvPr/>
        </p:nvSpPr>
        <p:spPr>
          <a:xfrm flipH="1">
            <a:off x="1070850" y="32238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1"/>
                </a:solidFill>
                <a:latin typeface="Bebas Neue"/>
                <a:ea typeface="Bebas Neue"/>
                <a:cs typeface="Bebas Neue"/>
                <a:sym typeface="Bebas Neue"/>
              </a:rPr>
              <a:t>100</a:t>
            </a:r>
            <a:endParaRPr sz="4000">
              <a:solidFill>
                <a:schemeClr val="accent1"/>
              </a:solidFill>
              <a:latin typeface="Bebas Neue"/>
              <a:ea typeface="Bebas Neue"/>
              <a:cs typeface="Bebas Neue"/>
              <a:sym typeface="Bebas Neue"/>
            </a:endParaRPr>
          </a:p>
        </p:txBody>
      </p:sp>
      <p:sp>
        <p:nvSpPr>
          <p:cNvPr id="1147" name="Google Shape;1147;p47"/>
          <p:cNvSpPr txBox="1"/>
          <p:nvPr/>
        </p:nvSpPr>
        <p:spPr>
          <a:xfrm flipH="1">
            <a:off x="1070856" y="2493300"/>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Expected income for 2021</a:t>
            </a:r>
            <a:endParaRPr>
              <a:solidFill>
                <a:srgbClr val="696969"/>
              </a:solidFill>
              <a:latin typeface="Montserrat"/>
              <a:ea typeface="Montserrat"/>
              <a:cs typeface="Montserrat"/>
              <a:sym typeface="Montserrat"/>
            </a:endParaRPr>
          </a:p>
        </p:txBody>
      </p:sp>
      <p:sp>
        <p:nvSpPr>
          <p:cNvPr id="1148" name="Google Shape;1148;p47"/>
          <p:cNvSpPr txBox="1"/>
          <p:nvPr/>
        </p:nvSpPr>
        <p:spPr>
          <a:xfrm flipH="1">
            <a:off x="1070850" y="1467150"/>
            <a:ext cx="25137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5"/>
                </a:solidFill>
                <a:latin typeface="Bebas Neue"/>
                <a:ea typeface="Bebas Neue"/>
                <a:cs typeface="Bebas Neue"/>
                <a:sym typeface="Bebas Neue"/>
              </a:rPr>
              <a:t>$20,000,000</a:t>
            </a:r>
            <a:endParaRPr sz="4000">
              <a:solidFill>
                <a:schemeClr val="accent5"/>
              </a:solidFill>
              <a:latin typeface="Bebas Neue"/>
              <a:ea typeface="Bebas Neue"/>
              <a:cs typeface="Bebas Neue"/>
              <a:sym typeface="Bebas Neue"/>
            </a:endParaRPr>
          </a:p>
        </p:txBody>
      </p:sp>
      <p:pic>
        <p:nvPicPr>
          <p:cNvPr id="1149" name="Google Shape;1149;p47">
            <a:hlinkClick r:id="rId3"/>
          </p:cNvPr>
          <p:cNvPicPr preferRelativeResize="0"/>
          <p:nvPr/>
        </p:nvPicPr>
        <p:blipFill>
          <a:blip r:embed="rId4">
            <a:alphaModFix/>
          </a:blip>
          <a:stretch>
            <a:fillRect/>
          </a:stretch>
        </p:blipFill>
        <p:spPr>
          <a:xfrm>
            <a:off x="4275723" y="1528725"/>
            <a:ext cx="3831201" cy="2592450"/>
          </a:xfrm>
          <a:prstGeom prst="rect">
            <a:avLst/>
          </a:prstGeom>
          <a:noFill/>
          <a:ln>
            <a:noFill/>
          </a:ln>
        </p:spPr>
      </p:pic>
      <p:sp>
        <p:nvSpPr>
          <p:cNvPr id="1150" name="Google Shape;1150;p47"/>
          <p:cNvSpPr txBox="1"/>
          <p:nvPr/>
        </p:nvSpPr>
        <p:spPr>
          <a:xfrm flipH="1">
            <a:off x="4570887" y="41838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151" name="Google Shape;1151;p47"/>
          <p:cNvSpPr txBox="1"/>
          <p:nvPr/>
        </p:nvSpPr>
        <p:spPr>
          <a:xfrm>
            <a:off x="1059550" y="38312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152" name="Google Shape;1152;p47"/>
          <p:cNvSpPr txBox="1"/>
          <p:nvPr/>
        </p:nvSpPr>
        <p:spPr>
          <a:xfrm>
            <a:off x="1085925" y="207045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EFADD13F-F441-4189-973C-0192E8AE63B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28</a:t>
            </a:fld>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49"/>
          <p:cNvSpPr/>
          <p:nvPr/>
        </p:nvSpPr>
        <p:spPr>
          <a:xfrm>
            <a:off x="6595775" y="1623150"/>
            <a:ext cx="1364700" cy="318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6595775" y="2679675"/>
            <a:ext cx="1364700" cy="318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6595775" y="3777725"/>
            <a:ext cx="1364700" cy="31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txBox="1"/>
          <p:nvPr/>
        </p:nvSpPr>
        <p:spPr>
          <a:xfrm flipH="1">
            <a:off x="6443275" y="1623150"/>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Mercury</a:t>
            </a:r>
            <a:endParaRPr sz="2500">
              <a:solidFill>
                <a:schemeClr val="lt2"/>
              </a:solidFill>
              <a:latin typeface="Bebas Neue"/>
              <a:ea typeface="Bebas Neue"/>
              <a:cs typeface="Bebas Neue"/>
              <a:sym typeface="Bebas Neue"/>
            </a:endParaRPr>
          </a:p>
        </p:txBody>
      </p:sp>
      <p:sp>
        <p:nvSpPr>
          <p:cNvPr id="1208" name="Google Shape;1208;p49"/>
          <p:cNvSpPr txBox="1"/>
          <p:nvPr/>
        </p:nvSpPr>
        <p:spPr>
          <a:xfrm flipH="1">
            <a:off x="6443275" y="267967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Mars</a:t>
            </a:r>
            <a:endParaRPr sz="2500">
              <a:solidFill>
                <a:schemeClr val="lt2"/>
              </a:solidFill>
              <a:latin typeface="Bebas Neue"/>
              <a:ea typeface="Bebas Neue"/>
              <a:cs typeface="Bebas Neue"/>
              <a:sym typeface="Bebas Neue"/>
            </a:endParaRPr>
          </a:p>
        </p:txBody>
      </p:sp>
      <p:sp>
        <p:nvSpPr>
          <p:cNvPr id="1209" name="Google Shape;1209;p49"/>
          <p:cNvSpPr txBox="1"/>
          <p:nvPr/>
        </p:nvSpPr>
        <p:spPr>
          <a:xfrm flipH="1">
            <a:off x="6443275" y="377772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Jupiter</a:t>
            </a:r>
            <a:endParaRPr sz="2500">
              <a:solidFill>
                <a:schemeClr val="lt2"/>
              </a:solidFill>
              <a:latin typeface="Bebas Neue"/>
              <a:ea typeface="Bebas Neue"/>
              <a:cs typeface="Bebas Neue"/>
              <a:sym typeface="Bebas Neue"/>
            </a:endParaRPr>
          </a:p>
        </p:txBody>
      </p:sp>
      <p:sp>
        <p:nvSpPr>
          <p:cNvPr id="1210" name="Google Shape;1210;p49"/>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pic>
        <p:nvPicPr>
          <p:cNvPr id="1211" name="Google Shape;1211;p49" title="Points scored">
            <a:hlinkClick r:id="rId3"/>
          </p:cNvPr>
          <p:cNvPicPr preferRelativeResize="0"/>
          <p:nvPr/>
        </p:nvPicPr>
        <p:blipFill>
          <a:blip r:embed="rId4">
            <a:alphaModFix/>
          </a:blip>
          <a:stretch>
            <a:fillRect/>
          </a:stretch>
        </p:blipFill>
        <p:spPr>
          <a:xfrm>
            <a:off x="1043900" y="1467088"/>
            <a:ext cx="4006233" cy="2685075"/>
          </a:xfrm>
          <a:prstGeom prst="rect">
            <a:avLst/>
          </a:prstGeom>
          <a:noFill/>
          <a:ln>
            <a:noFill/>
          </a:ln>
        </p:spPr>
      </p:pic>
      <p:sp>
        <p:nvSpPr>
          <p:cNvPr id="1212" name="Google Shape;1212;p49"/>
          <p:cNvSpPr txBox="1"/>
          <p:nvPr/>
        </p:nvSpPr>
        <p:spPr>
          <a:xfrm>
            <a:off x="4057950" y="1131500"/>
            <a:ext cx="1028100" cy="45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budget</a:t>
            </a:r>
            <a:endParaRPr sz="2500">
              <a:solidFill>
                <a:schemeClr val="accent4"/>
              </a:solidFill>
              <a:latin typeface="Bebas Neue"/>
              <a:ea typeface="Bebas Neue"/>
              <a:cs typeface="Bebas Neue"/>
              <a:sym typeface="Bebas Neue"/>
            </a:endParaRPr>
          </a:p>
        </p:txBody>
      </p:sp>
      <p:sp>
        <p:nvSpPr>
          <p:cNvPr id="1213" name="Google Shape;1213;p49"/>
          <p:cNvSpPr txBox="1"/>
          <p:nvPr/>
        </p:nvSpPr>
        <p:spPr>
          <a:xfrm flipH="1">
            <a:off x="1292762" y="42695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214" name="Google Shape;1214;p49"/>
          <p:cNvSpPr txBox="1"/>
          <p:nvPr/>
        </p:nvSpPr>
        <p:spPr>
          <a:xfrm flipH="1">
            <a:off x="6394363" y="303261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15" name="Google Shape;1215;p49"/>
          <p:cNvSpPr txBox="1"/>
          <p:nvPr/>
        </p:nvSpPr>
        <p:spPr>
          <a:xfrm flipH="1">
            <a:off x="6394363" y="41306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16" name="Google Shape;1216;p49"/>
          <p:cNvSpPr txBox="1"/>
          <p:nvPr/>
        </p:nvSpPr>
        <p:spPr>
          <a:xfrm flipH="1">
            <a:off x="6394363" y="19345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17" name="Google Shape;1217;p49"/>
          <p:cNvSpPr/>
          <p:nvPr/>
        </p:nvSpPr>
        <p:spPr>
          <a:xfrm>
            <a:off x="5384025" y="1623150"/>
            <a:ext cx="966600" cy="7773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4800">
                <a:solidFill>
                  <a:schemeClr val="dk2"/>
                </a:solidFill>
                <a:latin typeface="Bebas Neue"/>
                <a:ea typeface="Bebas Neue"/>
                <a:cs typeface="Bebas Neue"/>
                <a:sym typeface="Bebas Neue"/>
              </a:rPr>
              <a:t>74</a:t>
            </a:r>
            <a:endParaRPr sz="4800">
              <a:solidFill>
                <a:schemeClr val="dk2"/>
              </a:solidFill>
            </a:endParaRPr>
          </a:p>
        </p:txBody>
      </p:sp>
      <p:sp>
        <p:nvSpPr>
          <p:cNvPr id="1218" name="Google Shape;1218;p49"/>
          <p:cNvSpPr/>
          <p:nvPr/>
        </p:nvSpPr>
        <p:spPr>
          <a:xfrm>
            <a:off x="5384025" y="2679676"/>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120</a:t>
            </a:r>
            <a:endParaRPr sz="4800">
              <a:solidFill>
                <a:schemeClr val="dk2"/>
              </a:solidFill>
            </a:endParaRPr>
          </a:p>
        </p:txBody>
      </p:sp>
      <p:sp>
        <p:nvSpPr>
          <p:cNvPr id="1219" name="Google Shape;1219;p49"/>
          <p:cNvSpPr/>
          <p:nvPr/>
        </p:nvSpPr>
        <p:spPr>
          <a:xfrm>
            <a:off x="5384025" y="3777601"/>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45</a:t>
            </a:r>
            <a:endParaRPr sz="4800">
              <a:solidFill>
                <a:schemeClr val="dk2"/>
              </a:solidFill>
            </a:endParaRPr>
          </a:p>
        </p:txBody>
      </p:sp>
      <p:sp>
        <p:nvSpPr>
          <p:cNvPr id="2" name="ZoneTexte 1">
            <a:extLst>
              <a:ext uri="{FF2B5EF4-FFF2-40B4-BE49-F238E27FC236}">
                <a16:creationId xmlns:a16="http://schemas.microsoft.com/office/drawing/2014/main" id="{FCDF4C74-9B7A-DD0A-7B74-575C0AE2CE9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29</a:t>
            </a:fld>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23932"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4871273"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543009" y="3061037"/>
            <a:ext cx="3925884" cy="100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“This is a quote, words full of wisdom that someone important said and can make the reader get inspired.”</a:t>
            </a:r>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600" dirty="0">
                <a:solidFill>
                  <a:srgbClr val="F08500"/>
                </a:solidFill>
              </a:rPr>
              <a:t>—SOMEONE FAMOUS —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443521"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0"/>
          <p:cNvSpPr txBox="1"/>
          <p:nvPr/>
        </p:nvSpPr>
        <p:spPr>
          <a:xfrm flipH="1">
            <a:off x="6399575" y="2032350"/>
            <a:ext cx="1445100" cy="14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25%</a:t>
            </a:r>
            <a:endParaRPr sz="4000">
              <a:solidFill>
                <a:schemeClr val="accent1"/>
              </a:solidFill>
              <a:latin typeface="Bebas Neue"/>
              <a:ea typeface="Bebas Neue"/>
              <a:cs typeface="Bebas Neue"/>
              <a:sym typeface="Bebas Neue"/>
            </a:endParaRPr>
          </a:p>
        </p:txBody>
      </p:sp>
      <p:cxnSp>
        <p:nvCxnSpPr>
          <p:cNvPr id="1225" name="Google Shape;1225;p50"/>
          <p:cNvCxnSpPr/>
          <p:nvPr/>
        </p:nvCxnSpPr>
        <p:spPr>
          <a:xfrm>
            <a:off x="2860450" y="3891225"/>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6" name="Google Shape;1226;p50"/>
          <p:cNvCxnSpPr/>
          <p:nvPr/>
        </p:nvCxnSpPr>
        <p:spPr>
          <a:xfrm>
            <a:off x="2900789" y="1659850"/>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7" name="Google Shape;1227;p50"/>
          <p:cNvCxnSpPr/>
          <p:nvPr/>
        </p:nvCxnSpPr>
        <p:spPr>
          <a:xfrm>
            <a:off x="2860544" y="2754114"/>
            <a:ext cx="3700800" cy="0"/>
          </a:xfrm>
          <a:prstGeom prst="straightConnector1">
            <a:avLst/>
          </a:prstGeom>
          <a:noFill/>
          <a:ln w="38100" cap="flat" cmpd="sng">
            <a:solidFill>
              <a:schemeClr val="accent1"/>
            </a:solidFill>
            <a:prstDash val="solid"/>
            <a:round/>
            <a:headEnd type="oval" w="med" len="med"/>
            <a:tailEnd type="none" w="med" len="med"/>
          </a:ln>
        </p:spPr>
      </p:cxnSp>
      <p:sp>
        <p:nvSpPr>
          <p:cNvPr id="1228" name="Google Shape;1228;p50"/>
          <p:cNvSpPr txBox="1"/>
          <p:nvPr/>
        </p:nvSpPr>
        <p:spPr>
          <a:xfrm flipH="1">
            <a:off x="4716110" y="916300"/>
            <a:ext cx="1493700" cy="14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50%</a:t>
            </a:r>
            <a:endParaRPr sz="4000">
              <a:solidFill>
                <a:schemeClr val="accent1"/>
              </a:solidFill>
              <a:latin typeface="Bebas Neue"/>
              <a:ea typeface="Bebas Neue"/>
              <a:cs typeface="Bebas Neue"/>
              <a:sym typeface="Bebas Neue"/>
            </a:endParaRPr>
          </a:p>
        </p:txBody>
      </p:sp>
      <p:sp>
        <p:nvSpPr>
          <p:cNvPr id="1229" name="Google Shape;1229;p50"/>
          <p:cNvSpPr txBox="1"/>
          <p:nvPr/>
        </p:nvSpPr>
        <p:spPr>
          <a:xfrm flipH="1">
            <a:off x="4636613" y="3064871"/>
            <a:ext cx="1652400" cy="16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75%</a:t>
            </a:r>
            <a:endParaRPr sz="4000">
              <a:solidFill>
                <a:schemeClr val="accent1"/>
              </a:solidFill>
              <a:latin typeface="Bebas Neue"/>
              <a:ea typeface="Bebas Neue"/>
              <a:cs typeface="Bebas Neue"/>
              <a:sym typeface="Bebas Neue"/>
            </a:endParaRPr>
          </a:p>
        </p:txBody>
      </p:sp>
      <p:sp>
        <p:nvSpPr>
          <p:cNvPr id="1230" name="Google Shape;1230;p50"/>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231" name="Google Shape;1231;p50"/>
          <p:cNvSpPr/>
          <p:nvPr/>
        </p:nvSpPr>
        <p:spPr>
          <a:xfrm flipH="1">
            <a:off x="4772275" y="970700"/>
            <a:ext cx="1385100" cy="1385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2" name="Google Shape;1232;p50"/>
          <p:cNvSpPr/>
          <p:nvPr/>
        </p:nvSpPr>
        <p:spPr>
          <a:xfrm rot="-5400000" flipH="1">
            <a:off x="4772275" y="970700"/>
            <a:ext cx="1385100" cy="1385400"/>
          </a:xfrm>
          <a:prstGeom prst="blockArc">
            <a:avLst>
              <a:gd name="adj1" fmla="val 10800000"/>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3" name="Google Shape;1233;p50"/>
          <p:cNvSpPr/>
          <p:nvPr/>
        </p:nvSpPr>
        <p:spPr>
          <a:xfrm flipH="1">
            <a:off x="4744275" y="3170400"/>
            <a:ext cx="1441200" cy="14415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4" name="Google Shape;1234;p50"/>
          <p:cNvSpPr/>
          <p:nvPr/>
        </p:nvSpPr>
        <p:spPr>
          <a:xfrm rot="10800000" flipH="1">
            <a:off x="4744275" y="3170400"/>
            <a:ext cx="1441200" cy="1441500"/>
          </a:xfrm>
          <a:prstGeom prst="blockArc">
            <a:avLst>
              <a:gd name="adj1" fmla="val 5380442"/>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5" name="Google Shape;1235;p50"/>
          <p:cNvSpPr/>
          <p:nvPr/>
        </p:nvSpPr>
        <p:spPr>
          <a:xfrm flipH="1">
            <a:off x="6413000" y="2045675"/>
            <a:ext cx="1418400" cy="1418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6" name="Google Shape;1236;p50"/>
          <p:cNvSpPr/>
          <p:nvPr/>
        </p:nvSpPr>
        <p:spPr>
          <a:xfrm rot="-5400000" flipH="1">
            <a:off x="6413104" y="2045872"/>
            <a:ext cx="1418100" cy="1418100"/>
          </a:xfrm>
          <a:prstGeom prst="blockArc">
            <a:avLst>
              <a:gd name="adj1" fmla="val 16228374"/>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7" name="Google Shape;1237;p50"/>
          <p:cNvSpPr txBox="1"/>
          <p:nvPr/>
        </p:nvSpPr>
        <p:spPr>
          <a:xfrm>
            <a:off x="1195063" y="2915038"/>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38" name="Google Shape;1238;p50"/>
          <p:cNvSpPr txBox="1"/>
          <p:nvPr/>
        </p:nvSpPr>
        <p:spPr>
          <a:xfrm>
            <a:off x="1195076"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MARKET</a:t>
            </a:r>
            <a:endParaRPr sz="2500">
              <a:solidFill>
                <a:srgbClr val="2C49AA"/>
              </a:solidFill>
              <a:latin typeface="Bebas Neue"/>
              <a:ea typeface="Bebas Neue"/>
              <a:cs typeface="Bebas Neue"/>
              <a:sym typeface="Bebas Neue"/>
            </a:endParaRPr>
          </a:p>
        </p:txBody>
      </p:sp>
      <p:sp>
        <p:nvSpPr>
          <p:cNvPr id="1239" name="Google Shape;1239;p50"/>
          <p:cNvSpPr txBox="1"/>
          <p:nvPr/>
        </p:nvSpPr>
        <p:spPr>
          <a:xfrm flipH="1">
            <a:off x="1195063" y="4048713"/>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40" name="Google Shape;1240;p50"/>
          <p:cNvSpPr txBox="1"/>
          <p:nvPr/>
        </p:nvSpPr>
        <p:spPr>
          <a:xfrm>
            <a:off x="1195076" y="36130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PEOPLE</a:t>
            </a:r>
            <a:endParaRPr sz="2500">
              <a:solidFill>
                <a:srgbClr val="2C49AA"/>
              </a:solidFill>
              <a:latin typeface="Bebas Neue"/>
              <a:ea typeface="Bebas Neue"/>
              <a:cs typeface="Bebas Neue"/>
              <a:sym typeface="Bebas Neue"/>
            </a:endParaRPr>
          </a:p>
        </p:txBody>
      </p:sp>
      <p:sp>
        <p:nvSpPr>
          <p:cNvPr id="1241" name="Google Shape;1241;p50"/>
          <p:cNvSpPr txBox="1"/>
          <p:nvPr/>
        </p:nvSpPr>
        <p:spPr>
          <a:xfrm>
            <a:off x="1195063" y="1817725"/>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42" name="Google Shape;1242;p50"/>
          <p:cNvSpPr txBox="1"/>
          <p:nvPr/>
        </p:nvSpPr>
        <p:spPr>
          <a:xfrm>
            <a:off x="1195076" y="138210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SALES</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D956AF0D-C18F-FA41-0961-5E0A61A8677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30</a:t>
            </a:fld>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51"/>
          <p:cNvSpPr/>
          <p:nvPr/>
        </p:nvSpPr>
        <p:spPr>
          <a:xfrm>
            <a:off x="122140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841475"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646155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51"/>
          <p:cNvGrpSpPr/>
          <p:nvPr/>
        </p:nvGrpSpPr>
        <p:grpSpPr>
          <a:xfrm>
            <a:off x="4830895" y="1858349"/>
            <a:ext cx="407963" cy="81106"/>
            <a:chOff x="8059250" y="431700"/>
            <a:chExt cx="544750" cy="108300"/>
          </a:xfrm>
        </p:grpSpPr>
        <p:sp>
          <p:nvSpPr>
            <p:cNvPr id="1251" name="Google Shape;1251;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1"/>
          <p:cNvGrpSpPr/>
          <p:nvPr/>
        </p:nvGrpSpPr>
        <p:grpSpPr>
          <a:xfrm>
            <a:off x="2210720" y="1858349"/>
            <a:ext cx="407963" cy="81106"/>
            <a:chOff x="8059250" y="431700"/>
            <a:chExt cx="544750" cy="108300"/>
          </a:xfrm>
        </p:grpSpPr>
        <p:sp>
          <p:nvSpPr>
            <p:cNvPr id="1255" name="Google Shape;1255;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TESTIMONIALS</a:t>
            </a:r>
            <a:endParaRPr/>
          </a:p>
        </p:txBody>
      </p:sp>
      <p:sp>
        <p:nvSpPr>
          <p:cNvPr id="1259" name="Google Shape;1259;p51"/>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a:t>
            </a:r>
            <a:endParaRPr/>
          </a:p>
          <a:p>
            <a:pPr marL="0" lvl="0" indent="0" algn="ctr" rtl="0">
              <a:spcBef>
                <a:spcPts val="0"/>
              </a:spcBef>
              <a:spcAft>
                <a:spcPts val="0"/>
              </a:spcAft>
              <a:buNone/>
            </a:pPr>
            <a:endParaRPr/>
          </a:p>
        </p:txBody>
      </p:sp>
      <p:sp>
        <p:nvSpPr>
          <p:cNvPr id="1260" name="Google Shape;1260;p51"/>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RICHARD ROE</a:t>
            </a:r>
            <a:endParaRPr/>
          </a:p>
        </p:txBody>
      </p:sp>
      <p:sp>
        <p:nvSpPr>
          <p:cNvPr id="1261" name="Google Shape;1261;p51"/>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1262" name="Google Shape;1262;p51"/>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JAMES</a:t>
            </a:r>
            <a:endParaRPr/>
          </a:p>
        </p:txBody>
      </p:sp>
      <p:sp>
        <p:nvSpPr>
          <p:cNvPr id="1263" name="Google Shape;1263;p51"/>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64" name="Google Shape;1264;p51"/>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PATTERSON</a:t>
            </a:r>
            <a:endParaRPr/>
          </a:p>
        </p:txBody>
      </p:sp>
      <p:grpSp>
        <p:nvGrpSpPr>
          <p:cNvPr id="1265" name="Google Shape;1265;p51"/>
          <p:cNvGrpSpPr/>
          <p:nvPr/>
        </p:nvGrpSpPr>
        <p:grpSpPr>
          <a:xfrm>
            <a:off x="1734564" y="2008820"/>
            <a:ext cx="447774" cy="447774"/>
            <a:chOff x="-57568775" y="3198925"/>
            <a:chExt cx="318225" cy="318225"/>
          </a:xfrm>
        </p:grpSpPr>
        <p:sp>
          <p:nvSpPr>
            <p:cNvPr id="1266" name="Google Shape;1266;p5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1"/>
          <p:cNvGrpSpPr/>
          <p:nvPr/>
        </p:nvGrpSpPr>
        <p:grpSpPr>
          <a:xfrm>
            <a:off x="7002097" y="2008257"/>
            <a:ext cx="393460" cy="448900"/>
            <a:chOff x="-55576850" y="3198125"/>
            <a:chExt cx="279625" cy="319025"/>
          </a:xfrm>
        </p:grpSpPr>
        <p:sp>
          <p:nvSpPr>
            <p:cNvPr id="1273" name="Google Shape;1273;p5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1"/>
          <p:cNvGrpSpPr/>
          <p:nvPr/>
        </p:nvGrpSpPr>
        <p:grpSpPr>
          <a:xfrm>
            <a:off x="4381901" y="2008270"/>
            <a:ext cx="393460" cy="448865"/>
            <a:chOff x="-56766175" y="3198925"/>
            <a:chExt cx="279625" cy="319000"/>
          </a:xfrm>
        </p:grpSpPr>
        <p:sp>
          <p:nvSpPr>
            <p:cNvPr id="1278" name="Google Shape;1278;p5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1"/>
          <p:cNvSpPr/>
          <p:nvPr/>
        </p:nvSpPr>
        <p:spPr>
          <a:xfrm rot="-8097910">
            <a:off x="5192034" y="24376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51"/>
          <p:cNvGrpSpPr/>
          <p:nvPr/>
        </p:nvGrpSpPr>
        <p:grpSpPr>
          <a:xfrm>
            <a:off x="7451070" y="1858349"/>
            <a:ext cx="407963" cy="81106"/>
            <a:chOff x="8059250" y="431700"/>
            <a:chExt cx="544750" cy="108300"/>
          </a:xfrm>
        </p:grpSpPr>
        <p:sp>
          <p:nvSpPr>
            <p:cNvPr id="1287" name="Google Shape;1287;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43FDD793-8FDC-66EE-C2BB-55D9207D1424}"/>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31</a:t>
            </a:fld>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52"/>
          <p:cNvGrpSpPr/>
          <p:nvPr/>
        </p:nvGrpSpPr>
        <p:grpSpPr>
          <a:xfrm>
            <a:off x="1113538" y="2597750"/>
            <a:ext cx="6916925" cy="845400"/>
            <a:chOff x="923900" y="2928725"/>
            <a:chExt cx="6916925" cy="845400"/>
          </a:xfrm>
        </p:grpSpPr>
        <p:sp>
          <p:nvSpPr>
            <p:cNvPr id="1295" name="Google Shape;1295;p52"/>
            <p:cNvSpPr/>
            <p:nvPr/>
          </p:nvSpPr>
          <p:spPr>
            <a:xfrm>
              <a:off x="1343350" y="3304025"/>
              <a:ext cx="64218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9239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294777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9716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699542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2"/>
          <p:cNvSpPr/>
          <p:nvPr/>
        </p:nvSpPr>
        <p:spPr>
          <a:xfrm>
            <a:off x="826825"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1</a:t>
            </a:r>
            <a:endParaRPr sz="2500">
              <a:solidFill>
                <a:schemeClr val="lt2"/>
              </a:solidFill>
              <a:latin typeface="Bebas Neue"/>
              <a:ea typeface="Bebas Neue"/>
              <a:cs typeface="Bebas Neue"/>
              <a:sym typeface="Bebas Neue"/>
            </a:endParaRPr>
          </a:p>
        </p:txBody>
      </p:sp>
      <p:sp>
        <p:nvSpPr>
          <p:cNvPr id="1301" name="Google Shape;1301;p52"/>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1302" name="Google Shape;1302;p52"/>
          <p:cNvSpPr txBox="1"/>
          <p:nvPr/>
        </p:nvSpPr>
        <p:spPr>
          <a:xfrm>
            <a:off x="273676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303" name="Google Shape;1303;p52"/>
          <p:cNvSpPr txBox="1"/>
          <p:nvPr/>
        </p:nvSpPr>
        <p:spPr>
          <a:xfrm>
            <a:off x="7128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4" name="Google Shape;1304;p52"/>
          <p:cNvSpPr txBox="1"/>
          <p:nvPr/>
        </p:nvSpPr>
        <p:spPr>
          <a:xfrm>
            <a:off x="11516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01</a:t>
            </a:r>
            <a:endParaRPr sz="5000">
              <a:solidFill>
                <a:srgbClr val="2C49AA"/>
              </a:solidFill>
              <a:latin typeface="Bebas Neue"/>
              <a:ea typeface="Bebas Neue"/>
              <a:cs typeface="Bebas Neue"/>
              <a:sym typeface="Bebas Neue"/>
            </a:endParaRPr>
          </a:p>
        </p:txBody>
      </p:sp>
      <p:sp>
        <p:nvSpPr>
          <p:cNvPr id="1305" name="Google Shape;1305;p52"/>
          <p:cNvSpPr txBox="1"/>
          <p:nvPr/>
        </p:nvSpPr>
        <p:spPr>
          <a:xfrm>
            <a:off x="47605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306" name="Google Shape;1306;p52"/>
          <p:cNvSpPr txBox="1"/>
          <p:nvPr/>
        </p:nvSpPr>
        <p:spPr>
          <a:xfrm>
            <a:off x="317551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02</a:t>
            </a:r>
            <a:endParaRPr sz="5000">
              <a:solidFill>
                <a:srgbClr val="2C49AA"/>
              </a:solidFill>
              <a:latin typeface="Bebas Neue"/>
              <a:ea typeface="Bebas Neue"/>
              <a:cs typeface="Bebas Neue"/>
              <a:sym typeface="Bebas Neue"/>
            </a:endParaRPr>
          </a:p>
        </p:txBody>
      </p:sp>
      <p:sp>
        <p:nvSpPr>
          <p:cNvPr id="1307" name="Google Shape;1307;p52"/>
          <p:cNvSpPr txBox="1"/>
          <p:nvPr/>
        </p:nvSpPr>
        <p:spPr>
          <a:xfrm>
            <a:off x="51993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03</a:t>
            </a:r>
            <a:endParaRPr sz="5000">
              <a:solidFill>
                <a:srgbClr val="2C49AA"/>
              </a:solidFill>
              <a:latin typeface="Bebas Neue"/>
              <a:ea typeface="Bebas Neue"/>
              <a:cs typeface="Bebas Neue"/>
              <a:sym typeface="Bebas Neue"/>
            </a:endParaRPr>
          </a:p>
        </p:txBody>
      </p:sp>
      <p:sp>
        <p:nvSpPr>
          <p:cNvPr id="1308" name="Google Shape;1308;p52"/>
          <p:cNvSpPr txBox="1"/>
          <p:nvPr/>
        </p:nvSpPr>
        <p:spPr>
          <a:xfrm>
            <a:off x="678441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Earth is where we live on</a:t>
            </a:r>
            <a:endParaRPr>
              <a:solidFill>
                <a:schemeClr val="dk2"/>
              </a:solidFill>
              <a:latin typeface="Montserrat"/>
              <a:ea typeface="Montserrat"/>
              <a:cs typeface="Montserrat"/>
              <a:sym typeface="Montserrat"/>
            </a:endParaRPr>
          </a:p>
        </p:txBody>
      </p:sp>
      <p:sp>
        <p:nvSpPr>
          <p:cNvPr id="1309" name="Google Shape;1309;p52"/>
          <p:cNvSpPr txBox="1"/>
          <p:nvPr/>
        </p:nvSpPr>
        <p:spPr>
          <a:xfrm>
            <a:off x="722316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04</a:t>
            </a:r>
            <a:endParaRPr sz="5000">
              <a:solidFill>
                <a:srgbClr val="2C49AA"/>
              </a:solidFill>
              <a:latin typeface="Bebas Neue"/>
              <a:ea typeface="Bebas Neue"/>
              <a:cs typeface="Bebas Neue"/>
              <a:sym typeface="Bebas Neue"/>
            </a:endParaRPr>
          </a:p>
        </p:txBody>
      </p:sp>
      <p:sp>
        <p:nvSpPr>
          <p:cNvPr id="1310" name="Google Shape;1310;p52"/>
          <p:cNvSpPr/>
          <p:nvPr/>
        </p:nvSpPr>
        <p:spPr>
          <a:xfrm>
            <a:off x="285076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2</a:t>
            </a:r>
            <a:endParaRPr sz="2500">
              <a:solidFill>
                <a:schemeClr val="lt2"/>
              </a:solidFill>
              <a:latin typeface="Bebas Neue"/>
              <a:ea typeface="Bebas Neue"/>
              <a:cs typeface="Bebas Neue"/>
              <a:sym typeface="Bebas Neue"/>
            </a:endParaRPr>
          </a:p>
        </p:txBody>
      </p:sp>
      <p:sp>
        <p:nvSpPr>
          <p:cNvPr id="1311" name="Google Shape;1311;p52"/>
          <p:cNvSpPr/>
          <p:nvPr/>
        </p:nvSpPr>
        <p:spPr>
          <a:xfrm>
            <a:off x="4874588"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3</a:t>
            </a:r>
            <a:endParaRPr sz="2500">
              <a:solidFill>
                <a:schemeClr val="lt2"/>
              </a:solidFill>
              <a:latin typeface="Bebas Neue"/>
              <a:ea typeface="Bebas Neue"/>
              <a:cs typeface="Bebas Neue"/>
              <a:sym typeface="Bebas Neue"/>
            </a:endParaRPr>
          </a:p>
        </p:txBody>
      </p:sp>
      <p:sp>
        <p:nvSpPr>
          <p:cNvPr id="1312" name="Google Shape;1312;p52"/>
          <p:cNvSpPr/>
          <p:nvPr/>
        </p:nvSpPr>
        <p:spPr>
          <a:xfrm>
            <a:off x="689841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4</a:t>
            </a:r>
            <a:endParaRPr sz="25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5B4BE789-2B47-0260-7218-ED2D4D94956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32</a:t>
            </a:fld>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3"/>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a:t>
            </a:r>
            <a:endParaRPr>
              <a:solidFill>
                <a:srgbClr val="DB8225"/>
              </a:solidFill>
              <a:latin typeface="Roboto"/>
              <a:ea typeface="Roboto"/>
              <a:cs typeface="Roboto"/>
              <a:sym typeface="Roboto"/>
            </a:endParaRPr>
          </a:p>
        </p:txBody>
      </p:sp>
      <p:sp>
        <p:nvSpPr>
          <p:cNvPr id="1318" name="Google Shape;1318;p53"/>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a:t>
            </a:r>
            <a:endParaRPr/>
          </a:p>
          <a:p>
            <a:pPr marL="0" lvl="0" indent="0" algn="l" rtl="0">
              <a:spcBef>
                <a:spcPts val="0"/>
              </a:spcBef>
              <a:spcAft>
                <a:spcPts val="0"/>
              </a:spcAft>
              <a:buNone/>
            </a:pPr>
            <a:r>
              <a:rPr lang="en"/>
              <a:t>SOFTWARe</a:t>
            </a:r>
            <a:endParaRPr/>
          </a:p>
        </p:txBody>
      </p:sp>
      <p:grpSp>
        <p:nvGrpSpPr>
          <p:cNvPr id="1319" name="Google Shape;1319;p53"/>
          <p:cNvGrpSpPr/>
          <p:nvPr/>
        </p:nvGrpSpPr>
        <p:grpSpPr>
          <a:xfrm>
            <a:off x="4783375" y="1185219"/>
            <a:ext cx="3331632" cy="2773066"/>
            <a:chOff x="649131" y="238125"/>
            <a:chExt cx="6249544" cy="5201775"/>
          </a:xfrm>
        </p:grpSpPr>
        <p:sp>
          <p:nvSpPr>
            <p:cNvPr id="1320" name="Google Shape;1320;p53"/>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649131" y="3392721"/>
              <a:ext cx="6249525" cy="1383305"/>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5" name="Google Shape;1325;p53"/>
          <p:cNvPicPr preferRelativeResize="0"/>
          <p:nvPr/>
        </p:nvPicPr>
        <p:blipFill rotWithShape="1">
          <a:blip r:embed="rId3">
            <a:alphaModFix/>
          </a:blip>
          <a:srcRect t="7165" b="71481"/>
          <a:stretch/>
        </p:blipFill>
        <p:spPr>
          <a:xfrm>
            <a:off x="4919525" y="1311275"/>
            <a:ext cx="3059400" cy="1833600"/>
          </a:xfrm>
          <a:prstGeom prst="rect">
            <a:avLst/>
          </a:prstGeom>
          <a:noFill/>
          <a:ln>
            <a:noFill/>
          </a:ln>
        </p:spPr>
      </p:pic>
      <p:grpSp>
        <p:nvGrpSpPr>
          <p:cNvPr id="1326" name="Google Shape;1326;p53"/>
          <p:cNvGrpSpPr/>
          <p:nvPr/>
        </p:nvGrpSpPr>
        <p:grpSpPr>
          <a:xfrm>
            <a:off x="3663995" y="1276699"/>
            <a:ext cx="407963" cy="81106"/>
            <a:chOff x="8059250" y="431700"/>
            <a:chExt cx="544750" cy="108300"/>
          </a:xfrm>
        </p:grpSpPr>
        <p:sp>
          <p:nvSpPr>
            <p:cNvPr id="1327" name="Google Shape;1327;p5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53"/>
          <p:cNvSpPr/>
          <p:nvPr/>
        </p:nvSpPr>
        <p:spPr>
          <a:xfrm rot="-8097910">
            <a:off x="2721147" y="18851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D925DB2-A6A8-E019-CF93-19B985F8652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33</a:t>
            </a:fld>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4"/>
          <p:cNvSpPr/>
          <p:nvPr/>
        </p:nvSpPr>
        <p:spPr>
          <a:xfrm>
            <a:off x="1028975"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638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313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6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39" name="Google Shape;1339;p54"/>
          <p:cNvSpPr/>
          <p:nvPr/>
        </p:nvSpPr>
        <p:spPr>
          <a:xfrm>
            <a:off x="6670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40" name="Google Shape;1340;p54"/>
          <p:cNvSpPr/>
          <p:nvPr/>
        </p:nvSpPr>
        <p:spPr>
          <a:xfrm>
            <a:off x="1364838"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grpSp>
        <p:nvGrpSpPr>
          <p:cNvPr id="1341" name="Google Shape;1341;p54"/>
          <p:cNvGrpSpPr/>
          <p:nvPr/>
        </p:nvGrpSpPr>
        <p:grpSpPr>
          <a:xfrm>
            <a:off x="5008945" y="1635149"/>
            <a:ext cx="407963" cy="81106"/>
            <a:chOff x="8059250" y="431700"/>
            <a:chExt cx="544750" cy="108300"/>
          </a:xfrm>
        </p:grpSpPr>
        <p:sp>
          <p:nvSpPr>
            <p:cNvPr id="1342" name="Google Shape;1342;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54"/>
          <p:cNvGrpSpPr/>
          <p:nvPr/>
        </p:nvGrpSpPr>
        <p:grpSpPr>
          <a:xfrm>
            <a:off x="2404570" y="1635149"/>
            <a:ext cx="407963" cy="81106"/>
            <a:chOff x="8059250" y="431700"/>
            <a:chExt cx="544750" cy="108300"/>
          </a:xfrm>
        </p:grpSpPr>
        <p:sp>
          <p:nvSpPr>
            <p:cNvPr id="1346" name="Google Shape;1346;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350" name="Google Shape;1350;p54"/>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Earth is the planet where we all live on</a:t>
            </a:r>
            <a:endParaRPr/>
          </a:p>
          <a:p>
            <a:pPr marL="0" lvl="0" indent="0" algn="ctr" rtl="0">
              <a:spcBef>
                <a:spcPts val="0"/>
              </a:spcBef>
              <a:spcAft>
                <a:spcPts val="0"/>
              </a:spcAft>
              <a:buNone/>
            </a:pPr>
            <a:endParaRPr/>
          </a:p>
        </p:txBody>
      </p:sp>
      <p:sp>
        <p:nvSpPr>
          <p:cNvPr id="1351" name="Google Shape;1351;p54"/>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2</a:t>
            </a:r>
            <a:endParaRPr/>
          </a:p>
        </p:txBody>
      </p:sp>
      <p:sp>
        <p:nvSpPr>
          <p:cNvPr id="1352" name="Google Shape;1352;p54"/>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1353" name="Google Shape;1353;p54"/>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1</a:t>
            </a:r>
            <a:endParaRPr/>
          </a:p>
        </p:txBody>
      </p:sp>
      <p:sp>
        <p:nvSpPr>
          <p:cNvPr id="1354" name="Google Shape;1354;p54"/>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355" name="Google Shape;1355;p54"/>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3</a:t>
            </a:r>
            <a:endParaRPr/>
          </a:p>
        </p:txBody>
      </p:sp>
      <p:sp>
        <p:nvSpPr>
          <p:cNvPr id="1356" name="Google Shape;1356;p54"/>
          <p:cNvSpPr/>
          <p:nvPr/>
        </p:nvSpPr>
        <p:spPr>
          <a:xfrm rot="-8097910">
            <a:off x="2714397" y="247561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54"/>
          <p:cNvGrpSpPr/>
          <p:nvPr/>
        </p:nvGrpSpPr>
        <p:grpSpPr>
          <a:xfrm>
            <a:off x="7698683" y="1635149"/>
            <a:ext cx="407963" cy="81106"/>
            <a:chOff x="8059250" y="431700"/>
            <a:chExt cx="544750" cy="108300"/>
          </a:xfrm>
        </p:grpSpPr>
        <p:sp>
          <p:nvSpPr>
            <p:cNvPr id="1358" name="Google Shape;1358;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54"/>
          <p:cNvGrpSpPr/>
          <p:nvPr/>
        </p:nvGrpSpPr>
        <p:grpSpPr>
          <a:xfrm>
            <a:off x="1772623" y="2247798"/>
            <a:ext cx="371814" cy="369974"/>
            <a:chOff x="-41893475" y="3584850"/>
            <a:chExt cx="318225" cy="316650"/>
          </a:xfrm>
        </p:grpSpPr>
        <p:sp>
          <p:nvSpPr>
            <p:cNvPr id="1362" name="Google Shape;1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4"/>
          <p:cNvGrpSpPr/>
          <p:nvPr/>
        </p:nvGrpSpPr>
        <p:grpSpPr>
          <a:xfrm>
            <a:off x="4387025" y="2247813"/>
            <a:ext cx="369974" cy="369945"/>
            <a:chOff x="-40011050" y="3972375"/>
            <a:chExt cx="316650" cy="316625"/>
          </a:xfrm>
        </p:grpSpPr>
        <p:sp>
          <p:nvSpPr>
            <p:cNvPr id="1367" name="Google Shape;1367;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4"/>
          <p:cNvGrpSpPr/>
          <p:nvPr/>
        </p:nvGrpSpPr>
        <p:grpSpPr>
          <a:xfrm>
            <a:off x="7137408" y="2246878"/>
            <a:ext cx="368134" cy="371814"/>
            <a:chOff x="-37804925" y="3953450"/>
            <a:chExt cx="315075" cy="318225"/>
          </a:xfrm>
        </p:grpSpPr>
        <p:sp>
          <p:nvSpPr>
            <p:cNvPr id="1370" name="Google Shape;1370;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A99E216-77E9-4336-6583-76FCABA64D6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34</a:t>
            </a:fld>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55"/>
          <p:cNvSpPr/>
          <p:nvPr/>
        </p:nvSpPr>
        <p:spPr>
          <a:xfrm>
            <a:off x="2769675" y="14311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69675" y="31030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1380" name="Google Shape;1380;p5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a:t>
            </a:r>
            <a:endParaRPr/>
          </a:p>
        </p:txBody>
      </p:sp>
      <p:sp>
        <p:nvSpPr>
          <p:cNvPr id="1381" name="Google Shape;1381;p5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382" name="Google Shape;1382;p5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Jenna doe</a:t>
            </a:r>
            <a:endParaRPr/>
          </a:p>
        </p:txBody>
      </p:sp>
      <p:grpSp>
        <p:nvGrpSpPr>
          <p:cNvPr id="1383" name="Google Shape;1383;p55"/>
          <p:cNvGrpSpPr/>
          <p:nvPr/>
        </p:nvGrpSpPr>
        <p:grpSpPr>
          <a:xfrm>
            <a:off x="5880520" y="1500724"/>
            <a:ext cx="407963" cy="81106"/>
            <a:chOff x="8059250" y="431700"/>
            <a:chExt cx="544750" cy="108300"/>
          </a:xfrm>
        </p:grpSpPr>
        <p:sp>
          <p:nvSpPr>
            <p:cNvPr id="1384" name="Google Shape;1384;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5"/>
          <p:cNvGrpSpPr/>
          <p:nvPr/>
        </p:nvGrpSpPr>
        <p:grpSpPr>
          <a:xfrm>
            <a:off x="5880520" y="3178099"/>
            <a:ext cx="407963" cy="81106"/>
            <a:chOff x="8059250" y="431700"/>
            <a:chExt cx="544750" cy="108300"/>
          </a:xfrm>
        </p:grpSpPr>
        <p:sp>
          <p:nvSpPr>
            <p:cNvPr id="1388" name="Google Shape;1388;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5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1392" name="Google Shape;1392;p55"/>
          <p:cNvPicPr preferRelativeResize="0"/>
          <p:nvPr/>
        </p:nvPicPr>
        <p:blipFill rotWithShape="1">
          <a:blip r:embed="rId3">
            <a:alphaModFix/>
          </a:blip>
          <a:srcRect t="3902" b="9748"/>
          <a:stretch/>
        </p:blipFill>
        <p:spPr>
          <a:xfrm>
            <a:off x="6603375" y="3032525"/>
            <a:ext cx="1493400" cy="1484700"/>
          </a:xfrm>
          <a:prstGeom prst="ellipse">
            <a:avLst/>
          </a:prstGeom>
          <a:noFill/>
          <a:ln>
            <a:noFill/>
          </a:ln>
        </p:spPr>
      </p:pic>
      <p:pic>
        <p:nvPicPr>
          <p:cNvPr id="1393" name="Google Shape;1393;p55"/>
          <p:cNvPicPr preferRelativeResize="0"/>
          <p:nvPr/>
        </p:nvPicPr>
        <p:blipFill rotWithShape="1">
          <a:blip r:embed="rId4">
            <a:alphaModFix/>
          </a:blip>
          <a:srcRect l="26207" t="3635" r="8954" b="31902"/>
          <a:stretch/>
        </p:blipFill>
        <p:spPr>
          <a:xfrm>
            <a:off x="1047675" y="1360625"/>
            <a:ext cx="1493400" cy="1484700"/>
          </a:xfrm>
          <a:prstGeom prst="ellipse">
            <a:avLst/>
          </a:prstGeom>
          <a:noFill/>
          <a:ln>
            <a:noFill/>
          </a:ln>
        </p:spPr>
      </p:pic>
      <p:sp>
        <p:nvSpPr>
          <p:cNvPr id="2" name="ZoneTexte 1">
            <a:extLst>
              <a:ext uri="{FF2B5EF4-FFF2-40B4-BE49-F238E27FC236}">
                <a16:creationId xmlns:a16="http://schemas.microsoft.com/office/drawing/2014/main" id="{FB176961-A2D6-E086-960D-21E8BE3A0A3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35</a:t>
            </a:fld>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6"/>
          <p:cNvSpPr txBox="1">
            <a:spLocks noGrp="1"/>
          </p:cNvSpPr>
          <p:nvPr>
            <p:ph type="title"/>
          </p:nvPr>
        </p:nvSpPr>
        <p:spPr>
          <a:xfrm>
            <a:off x="1037275" y="1664450"/>
            <a:ext cx="4869900" cy="14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650,000</a:t>
            </a:r>
            <a:endParaRPr/>
          </a:p>
        </p:txBody>
      </p:sp>
      <p:sp>
        <p:nvSpPr>
          <p:cNvPr id="1399" name="Google Shape;1399;p56"/>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Big numbers catch your audience’s attention</a:t>
            </a:r>
            <a:endParaRPr/>
          </a:p>
        </p:txBody>
      </p:sp>
      <p:grpSp>
        <p:nvGrpSpPr>
          <p:cNvPr id="1400" name="Google Shape;1400;p56"/>
          <p:cNvGrpSpPr/>
          <p:nvPr/>
        </p:nvGrpSpPr>
        <p:grpSpPr>
          <a:xfrm>
            <a:off x="5266524" y="851675"/>
            <a:ext cx="3443436" cy="3904432"/>
            <a:chOff x="5266524" y="851675"/>
            <a:chExt cx="3443436" cy="3904432"/>
          </a:xfrm>
        </p:grpSpPr>
        <p:grpSp>
          <p:nvGrpSpPr>
            <p:cNvPr id="1401" name="Google Shape;1401;p56"/>
            <p:cNvGrpSpPr/>
            <p:nvPr/>
          </p:nvGrpSpPr>
          <p:grpSpPr>
            <a:xfrm rot="6107654" flipH="1">
              <a:off x="6877912" y="1977835"/>
              <a:ext cx="1767922" cy="1567919"/>
              <a:chOff x="448175" y="3361625"/>
              <a:chExt cx="1767900" cy="1567900"/>
            </a:xfrm>
          </p:grpSpPr>
          <p:sp>
            <p:nvSpPr>
              <p:cNvPr id="1402" name="Google Shape;1402;p5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6"/>
            <p:cNvGrpSpPr/>
            <p:nvPr/>
          </p:nvGrpSpPr>
          <p:grpSpPr>
            <a:xfrm rot="9262558">
              <a:off x="5625226" y="2040784"/>
              <a:ext cx="2631481" cy="2257314"/>
              <a:chOff x="5502253" y="1825825"/>
              <a:chExt cx="2000740" cy="1716258"/>
            </a:xfrm>
          </p:grpSpPr>
          <p:sp>
            <p:nvSpPr>
              <p:cNvPr id="1411" name="Google Shape;1411;p56"/>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rot="-708816">
                <a:off x="5624439" y="2001197"/>
                <a:ext cx="1756369" cy="1375659"/>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6"/>
            <p:cNvGrpSpPr/>
            <p:nvPr/>
          </p:nvGrpSpPr>
          <p:grpSpPr>
            <a:xfrm>
              <a:off x="6478625" y="1879325"/>
              <a:ext cx="763325" cy="759775"/>
              <a:chOff x="5314350" y="4503300"/>
              <a:chExt cx="763325" cy="759775"/>
            </a:xfrm>
          </p:grpSpPr>
          <p:sp>
            <p:nvSpPr>
              <p:cNvPr id="1414" name="Google Shape;1414;p56"/>
              <p:cNvSpPr/>
              <p:nvPr/>
            </p:nvSpPr>
            <p:spPr>
              <a:xfrm>
                <a:off x="5401550" y="4660775"/>
                <a:ext cx="516000" cy="442250"/>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5460250" y="4707025"/>
                <a:ext cx="411050" cy="351700"/>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5314350" y="4503300"/>
                <a:ext cx="763325" cy="759775"/>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56"/>
            <p:cNvGrpSpPr/>
            <p:nvPr/>
          </p:nvGrpSpPr>
          <p:grpSpPr>
            <a:xfrm>
              <a:off x="6992250" y="851675"/>
              <a:ext cx="1221825" cy="1223624"/>
              <a:chOff x="540000" y="540000"/>
              <a:chExt cx="1221825" cy="1223624"/>
            </a:xfrm>
          </p:grpSpPr>
          <p:sp>
            <p:nvSpPr>
              <p:cNvPr id="1418" name="Google Shape;1418;p56"/>
              <p:cNvSpPr/>
              <p:nvPr/>
            </p:nvSpPr>
            <p:spPr>
              <a:xfrm>
                <a:off x="540000" y="540000"/>
                <a:ext cx="1221825" cy="1223624"/>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2C4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1021913" y="1022813"/>
                <a:ext cx="258000" cy="25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64CC0E97-3185-1E2F-E43D-F1077DC493F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36</a:t>
            </a:fld>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grpSp>
        <p:nvGrpSpPr>
          <p:cNvPr id="1424" name="Google Shape;1424;p57"/>
          <p:cNvGrpSpPr/>
          <p:nvPr/>
        </p:nvGrpSpPr>
        <p:grpSpPr>
          <a:xfrm rot="-1766315">
            <a:off x="4466025" y="1182491"/>
            <a:ext cx="1767935" cy="1567931"/>
            <a:chOff x="448175" y="3361625"/>
            <a:chExt cx="1767900" cy="1567900"/>
          </a:xfrm>
        </p:grpSpPr>
        <p:sp>
          <p:nvSpPr>
            <p:cNvPr id="1425" name="Google Shape;1425;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7"/>
          <p:cNvGrpSpPr/>
          <p:nvPr/>
        </p:nvGrpSpPr>
        <p:grpSpPr>
          <a:xfrm rot="5198779" flipH="1">
            <a:off x="7052653" y="2877160"/>
            <a:ext cx="1767922" cy="1567920"/>
            <a:chOff x="448175" y="3361625"/>
            <a:chExt cx="1767900" cy="1567900"/>
          </a:xfrm>
        </p:grpSpPr>
        <p:sp>
          <p:nvSpPr>
            <p:cNvPr id="1434" name="Google Shape;1434;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7"/>
          <p:cNvGrpSpPr/>
          <p:nvPr/>
        </p:nvGrpSpPr>
        <p:grpSpPr>
          <a:xfrm flipH="1">
            <a:off x="5200600" y="451100"/>
            <a:ext cx="2431700" cy="2055075"/>
            <a:chOff x="4923300" y="1825825"/>
            <a:chExt cx="2431700" cy="2055075"/>
          </a:xfrm>
        </p:grpSpPr>
        <p:sp>
          <p:nvSpPr>
            <p:cNvPr id="1443" name="Google Shape;1443;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7"/>
          <p:cNvGrpSpPr/>
          <p:nvPr/>
        </p:nvGrpSpPr>
        <p:grpSpPr>
          <a:xfrm rot="7778915">
            <a:off x="6100686" y="2222914"/>
            <a:ext cx="2431787" cy="2055149"/>
            <a:chOff x="4923300" y="1825825"/>
            <a:chExt cx="2431700" cy="2055075"/>
          </a:xfrm>
        </p:grpSpPr>
        <p:sp>
          <p:nvSpPr>
            <p:cNvPr id="1446" name="Google Shape;1446;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57"/>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449" name="Google Shape;1449;p57"/>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1450" name="Google Shape;1450;p57"/>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Please keep this slide for attribution</a:t>
            </a:r>
            <a:endParaRPr/>
          </a:p>
        </p:txBody>
      </p:sp>
      <p:grpSp>
        <p:nvGrpSpPr>
          <p:cNvPr id="1451" name="Google Shape;1451;p57"/>
          <p:cNvGrpSpPr/>
          <p:nvPr/>
        </p:nvGrpSpPr>
        <p:grpSpPr>
          <a:xfrm>
            <a:off x="2340804" y="2792950"/>
            <a:ext cx="387661" cy="387661"/>
            <a:chOff x="1379798" y="1723250"/>
            <a:chExt cx="397887" cy="397887"/>
          </a:xfrm>
        </p:grpSpPr>
        <p:sp>
          <p:nvSpPr>
            <p:cNvPr id="1452" name="Google Shape;1452;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57"/>
          <p:cNvGrpSpPr/>
          <p:nvPr/>
        </p:nvGrpSpPr>
        <p:grpSpPr>
          <a:xfrm>
            <a:off x="1278683" y="2792950"/>
            <a:ext cx="387681" cy="387661"/>
            <a:chOff x="266768" y="1721375"/>
            <a:chExt cx="397907" cy="397887"/>
          </a:xfrm>
        </p:grpSpPr>
        <p:sp>
          <p:nvSpPr>
            <p:cNvPr id="1457" name="Google Shape;145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57"/>
          <p:cNvGrpSpPr/>
          <p:nvPr/>
        </p:nvGrpSpPr>
        <p:grpSpPr>
          <a:xfrm>
            <a:off x="1809764" y="2792950"/>
            <a:ext cx="387641" cy="387661"/>
            <a:chOff x="864491" y="1723250"/>
            <a:chExt cx="397866" cy="397887"/>
          </a:xfrm>
        </p:grpSpPr>
        <p:sp>
          <p:nvSpPr>
            <p:cNvPr id="1460" name="Google Shape;1460;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7"/>
          <p:cNvSpPr/>
          <p:nvPr/>
        </p:nvSpPr>
        <p:spPr>
          <a:xfrm>
            <a:off x="5516183" y="1600173"/>
            <a:ext cx="2638014" cy="1942168"/>
          </a:xfrm>
          <a:custGeom>
            <a:avLst/>
            <a:gdLst/>
            <a:ahLst/>
            <a:cxnLst/>
            <a:rect l="l" t="t" r="r" b="b"/>
            <a:pathLst>
              <a:path w="80989" h="59626" extrusionOk="0">
                <a:moveTo>
                  <a:pt x="4874" y="0"/>
                </a:moveTo>
                <a:cubicBezTo>
                  <a:pt x="2189" y="0"/>
                  <a:pt x="0" y="2160"/>
                  <a:pt x="0" y="4845"/>
                </a:cubicBezTo>
                <a:lnTo>
                  <a:pt x="0" y="54781"/>
                </a:lnTo>
                <a:cubicBezTo>
                  <a:pt x="0" y="57466"/>
                  <a:pt x="2189" y="59626"/>
                  <a:pt x="4874" y="59626"/>
                </a:cubicBezTo>
                <a:lnTo>
                  <a:pt x="76144" y="59626"/>
                </a:lnTo>
                <a:cubicBezTo>
                  <a:pt x="78829" y="59626"/>
                  <a:pt x="80989" y="57466"/>
                  <a:pt x="80989" y="54781"/>
                </a:cubicBezTo>
                <a:lnTo>
                  <a:pt x="80989" y="4845"/>
                </a:lnTo>
                <a:cubicBezTo>
                  <a:pt x="80989" y="2160"/>
                  <a:pt x="78829" y="0"/>
                  <a:pt x="7614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5504750" y="1588773"/>
            <a:ext cx="2661825" cy="1965946"/>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5660675" y="2107818"/>
            <a:ext cx="1362280" cy="848937"/>
          </a:xfrm>
          <a:custGeom>
            <a:avLst/>
            <a:gdLst/>
            <a:ahLst/>
            <a:cxnLst/>
            <a:rect l="l" t="t" r="r" b="b"/>
            <a:pathLst>
              <a:path w="41823" h="26063" extrusionOk="0">
                <a:moveTo>
                  <a:pt x="1635" y="0"/>
                </a:moveTo>
                <a:cubicBezTo>
                  <a:pt x="730" y="0"/>
                  <a:pt x="0" y="730"/>
                  <a:pt x="0" y="1605"/>
                </a:cubicBezTo>
                <a:lnTo>
                  <a:pt x="0" y="24457"/>
                </a:lnTo>
                <a:cubicBezTo>
                  <a:pt x="0" y="25333"/>
                  <a:pt x="730" y="26063"/>
                  <a:pt x="1635" y="26063"/>
                </a:cubicBezTo>
                <a:lnTo>
                  <a:pt x="40188" y="26063"/>
                </a:lnTo>
                <a:cubicBezTo>
                  <a:pt x="41093" y="26063"/>
                  <a:pt x="41823" y="25333"/>
                  <a:pt x="41823" y="24457"/>
                </a:cubicBezTo>
                <a:lnTo>
                  <a:pt x="41823" y="1605"/>
                </a:lnTo>
                <a:cubicBezTo>
                  <a:pt x="41823" y="730"/>
                  <a:pt x="41093" y="0"/>
                  <a:pt x="40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6862276"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6686417"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510525"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335610" y="2188631"/>
            <a:ext cx="12410" cy="687312"/>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6159751"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5808978"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5984837"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5801356" y="2221595"/>
            <a:ext cx="1086847" cy="528880"/>
          </a:xfrm>
          <a:custGeom>
            <a:avLst/>
            <a:gdLst/>
            <a:ahLst/>
            <a:cxnLst/>
            <a:rect l="l" t="t" r="r" b="b"/>
            <a:pathLst>
              <a:path w="33367" h="16237" extrusionOk="0">
                <a:moveTo>
                  <a:pt x="32790" y="0"/>
                </a:moveTo>
                <a:cubicBezTo>
                  <a:pt x="32721" y="0"/>
                  <a:pt x="32647" y="21"/>
                  <a:pt x="32571" y="68"/>
                </a:cubicBezTo>
                <a:lnTo>
                  <a:pt x="27201" y="3016"/>
                </a:lnTo>
                <a:lnTo>
                  <a:pt x="21977" y="5642"/>
                </a:lnTo>
                <a:lnTo>
                  <a:pt x="16490" y="3453"/>
                </a:lnTo>
                <a:lnTo>
                  <a:pt x="11004" y="8911"/>
                </a:lnTo>
                <a:lnTo>
                  <a:pt x="5604" y="10254"/>
                </a:lnTo>
                <a:lnTo>
                  <a:pt x="147" y="15536"/>
                </a:lnTo>
                <a:cubicBezTo>
                  <a:pt x="1" y="15711"/>
                  <a:pt x="1" y="15945"/>
                  <a:pt x="147" y="16120"/>
                </a:cubicBezTo>
                <a:cubicBezTo>
                  <a:pt x="205" y="16178"/>
                  <a:pt x="322" y="16236"/>
                  <a:pt x="438" y="16236"/>
                </a:cubicBezTo>
                <a:cubicBezTo>
                  <a:pt x="526" y="16236"/>
                  <a:pt x="643" y="16207"/>
                  <a:pt x="730" y="16120"/>
                </a:cubicBezTo>
                <a:lnTo>
                  <a:pt x="6042" y="10983"/>
                </a:lnTo>
                <a:lnTo>
                  <a:pt x="11412" y="9641"/>
                </a:lnTo>
                <a:lnTo>
                  <a:pt x="16695" y="4416"/>
                </a:lnTo>
                <a:lnTo>
                  <a:pt x="22035" y="6518"/>
                </a:lnTo>
                <a:lnTo>
                  <a:pt x="27581" y="3716"/>
                </a:lnTo>
                <a:lnTo>
                  <a:pt x="32951" y="768"/>
                </a:lnTo>
                <a:cubicBezTo>
                  <a:pt x="33367" y="548"/>
                  <a:pt x="33147" y="0"/>
                  <a:pt x="32790"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5780444" y="2701977"/>
            <a:ext cx="69445" cy="70357"/>
          </a:xfrm>
          <a:custGeom>
            <a:avLst/>
            <a:gdLst/>
            <a:ahLst/>
            <a:cxnLst/>
            <a:rect l="l" t="t" r="r" b="b"/>
            <a:pathLst>
              <a:path w="2132" h="2160" extrusionOk="0">
                <a:moveTo>
                  <a:pt x="1" y="0"/>
                </a:moveTo>
                <a:lnTo>
                  <a:pt x="1" y="2160"/>
                </a:lnTo>
                <a:lnTo>
                  <a:pt x="2131" y="2160"/>
                </a:lnTo>
                <a:lnTo>
                  <a:pt x="2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5956303" y="2531784"/>
            <a:ext cx="69445" cy="70389"/>
          </a:xfrm>
          <a:custGeom>
            <a:avLst/>
            <a:gdLst/>
            <a:ahLst/>
            <a:cxnLst/>
            <a:rect l="l" t="t" r="r" b="b"/>
            <a:pathLst>
              <a:path w="2132" h="2161" extrusionOk="0">
                <a:moveTo>
                  <a:pt x="1" y="1"/>
                </a:moveTo>
                <a:lnTo>
                  <a:pt x="1" y="2161"/>
                </a:lnTo>
                <a:lnTo>
                  <a:pt x="2131" y="2161"/>
                </a:lnTo>
                <a:lnTo>
                  <a:pt x="2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131218" y="2488072"/>
            <a:ext cx="70389" cy="70389"/>
          </a:xfrm>
          <a:custGeom>
            <a:avLst/>
            <a:gdLst/>
            <a:ahLst/>
            <a:cxnLst/>
            <a:rect l="l" t="t" r="r" b="b"/>
            <a:pathLst>
              <a:path w="2161" h="2161" extrusionOk="0">
                <a:moveTo>
                  <a:pt x="1" y="0"/>
                </a:moveTo>
                <a:lnTo>
                  <a:pt x="1" y="2160"/>
                </a:lnTo>
                <a:lnTo>
                  <a:pt x="2161" y="2160"/>
                </a:lnTo>
                <a:lnTo>
                  <a:pt x="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307109" y="2314101"/>
            <a:ext cx="70357" cy="70389"/>
          </a:xfrm>
          <a:custGeom>
            <a:avLst/>
            <a:gdLst/>
            <a:ahLst/>
            <a:cxnLst/>
            <a:rect l="l" t="t" r="r" b="b"/>
            <a:pathLst>
              <a:path w="2160" h="2161" extrusionOk="0">
                <a:moveTo>
                  <a:pt x="0" y="0"/>
                </a:moveTo>
                <a:lnTo>
                  <a:pt x="0"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6482024" y="2384458"/>
            <a:ext cx="70357" cy="69412"/>
          </a:xfrm>
          <a:custGeom>
            <a:avLst/>
            <a:gdLst/>
            <a:ahLst/>
            <a:cxnLst/>
            <a:rect l="l" t="t" r="r" b="b"/>
            <a:pathLst>
              <a:path w="2160" h="2131" extrusionOk="0">
                <a:moveTo>
                  <a:pt x="0" y="0"/>
                </a:moveTo>
                <a:lnTo>
                  <a:pt x="0" y="2131"/>
                </a:lnTo>
                <a:lnTo>
                  <a:pt x="2160" y="2131"/>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6657883" y="2295079"/>
            <a:ext cx="70389" cy="70389"/>
          </a:xfrm>
          <a:custGeom>
            <a:avLst/>
            <a:gdLst/>
            <a:ahLst/>
            <a:cxnLst/>
            <a:rect l="l" t="t" r="r" b="b"/>
            <a:pathLst>
              <a:path w="2161" h="2161" extrusionOk="0">
                <a:moveTo>
                  <a:pt x="1" y="1"/>
                </a:moveTo>
                <a:lnTo>
                  <a:pt x="1" y="2160"/>
                </a:lnTo>
                <a:lnTo>
                  <a:pt x="2160" y="2160"/>
                </a:lnTo>
                <a:lnTo>
                  <a:pt x="2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6833742" y="2199087"/>
            <a:ext cx="70389" cy="70357"/>
          </a:xfrm>
          <a:custGeom>
            <a:avLst/>
            <a:gdLst/>
            <a:ahLst/>
            <a:cxnLst/>
            <a:rect l="l" t="t" r="r" b="b"/>
            <a:pathLst>
              <a:path w="2161" h="2160" extrusionOk="0">
                <a:moveTo>
                  <a:pt x="1" y="0"/>
                </a:moveTo>
                <a:lnTo>
                  <a:pt x="1"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7191193" y="211540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7191193" y="2247555"/>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7191193" y="2642076"/>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7191193" y="2378758"/>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5660675" y="3092686"/>
            <a:ext cx="2401310" cy="52311"/>
          </a:xfrm>
          <a:custGeom>
            <a:avLst/>
            <a:gdLst/>
            <a:ahLst/>
            <a:cxnLst/>
            <a:rect l="l" t="t" r="r" b="b"/>
            <a:pathLst>
              <a:path w="73722" h="1606" extrusionOk="0">
                <a:moveTo>
                  <a:pt x="0" y="0"/>
                </a:moveTo>
                <a:lnTo>
                  <a:pt x="0" y="1605"/>
                </a:lnTo>
                <a:lnTo>
                  <a:pt x="73722" y="1605"/>
                </a:lnTo>
                <a:lnTo>
                  <a:pt x="737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5660675" y="3224801"/>
            <a:ext cx="2401310" cy="51367"/>
          </a:xfrm>
          <a:custGeom>
            <a:avLst/>
            <a:gdLst/>
            <a:ahLst/>
            <a:cxnLst/>
            <a:rect l="l" t="t" r="r" b="b"/>
            <a:pathLst>
              <a:path w="73722" h="1577" extrusionOk="0">
                <a:moveTo>
                  <a:pt x="0" y="1"/>
                </a:moveTo>
                <a:lnTo>
                  <a:pt x="0" y="1577"/>
                </a:lnTo>
                <a:lnTo>
                  <a:pt x="73722" y="1577"/>
                </a:lnTo>
                <a:lnTo>
                  <a:pt x="73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7191193" y="250992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7191193" y="2773246"/>
            <a:ext cx="870793" cy="52344"/>
          </a:xfrm>
          <a:custGeom>
            <a:avLst/>
            <a:gdLst/>
            <a:ahLst/>
            <a:cxnLst/>
            <a:rect l="l" t="t" r="r" b="b"/>
            <a:pathLst>
              <a:path w="26734" h="1607"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7191193" y="2905393"/>
            <a:ext cx="521942" cy="51367"/>
          </a:xfrm>
          <a:custGeom>
            <a:avLst/>
            <a:gdLst/>
            <a:ahLst/>
            <a:cxnLst/>
            <a:rect l="l" t="t" r="r" b="b"/>
            <a:pathLst>
              <a:path w="16024" h="1577" extrusionOk="0">
                <a:moveTo>
                  <a:pt x="0" y="1"/>
                </a:moveTo>
                <a:lnTo>
                  <a:pt x="0" y="1577"/>
                </a:lnTo>
                <a:lnTo>
                  <a:pt x="16023" y="1577"/>
                </a:lnTo>
                <a:lnTo>
                  <a:pt x="16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5516183" y="1600173"/>
            <a:ext cx="2638014" cy="299472"/>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7892773" y="1685742"/>
            <a:ext cx="149280" cy="127945"/>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7632291" y="1685742"/>
            <a:ext cx="148335" cy="127945"/>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rgbClr val="349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7371808" y="1685742"/>
            <a:ext cx="148335" cy="127945"/>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DC6EFE58-79B7-1298-F72D-E3049A8F99A3}"/>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37</a:t>
            </a:fld>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499" name="Google Shape;1499;p58"/>
          <p:cNvGrpSpPr/>
          <p:nvPr/>
        </p:nvGrpSpPr>
        <p:grpSpPr>
          <a:xfrm>
            <a:off x="5729490" y="1796312"/>
            <a:ext cx="2711593" cy="2390429"/>
            <a:chOff x="5636365" y="2102674"/>
            <a:chExt cx="2711593" cy="2390429"/>
          </a:xfrm>
        </p:grpSpPr>
        <p:sp>
          <p:nvSpPr>
            <p:cNvPr id="1500" name="Google Shape;1500;p58"/>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58"/>
          <p:cNvGrpSpPr/>
          <p:nvPr/>
        </p:nvGrpSpPr>
        <p:grpSpPr>
          <a:xfrm>
            <a:off x="3326053" y="2285663"/>
            <a:ext cx="2149014" cy="2608910"/>
            <a:chOff x="3476503" y="2171038"/>
            <a:chExt cx="2149014" cy="2608910"/>
          </a:xfrm>
        </p:grpSpPr>
        <p:grpSp>
          <p:nvGrpSpPr>
            <p:cNvPr id="1607" name="Google Shape;1607;p58"/>
            <p:cNvGrpSpPr/>
            <p:nvPr/>
          </p:nvGrpSpPr>
          <p:grpSpPr>
            <a:xfrm rot="987821">
              <a:off x="4406281" y="3352706"/>
              <a:ext cx="1056056" cy="1304334"/>
              <a:chOff x="227250" y="1438175"/>
              <a:chExt cx="1147600" cy="1417400"/>
            </a:xfrm>
          </p:grpSpPr>
          <p:sp>
            <p:nvSpPr>
              <p:cNvPr id="1608" name="Google Shape;1608;p58"/>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8"/>
            <p:cNvGrpSpPr/>
            <p:nvPr/>
          </p:nvGrpSpPr>
          <p:grpSpPr>
            <a:xfrm>
              <a:off x="3476503" y="3917734"/>
              <a:ext cx="940823" cy="781151"/>
              <a:chOff x="610150" y="3993250"/>
              <a:chExt cx="1022300" cy="848800"/>
            </a:xfrm>
          </p:grpSpPr>
          <p:sp>
            <p:nvSpPr>
              <p:cNvPr id="1619" name="Google Shape;1619;p58"/>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8"/>
            <p:cNvGrpSpPr/>
            <p:nvPr/>
          </p:nvGrpSpPr>
          <p:grpSpPr>
            <a:xfrm>
              <a:off x="4058767" y="2660992"/>
              <a:ext cx="992866" cy="1953084"/>
              <a:chOff x="3609925" y="1481625"/>
              <a:chExt cx="1078850" cy="2122225"/>
            </a:xfrm>
          </p:grpSpPr>
          <p:sp>
            <p:nvSpPr>
              <p:cNvPr id="1630" name="Google Shape;1630;p58"/>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8"/>
            <p:cNvGrpSpPr/>
            <p:nvPr/>
          </p:nvGrpSpPr>
          <p:grpSpPr>
            <a:xfrm>
              <a:off x="4803037" y="2171038"/>
              <a:ext cx="527825" cy="398212"/>
              <a:chOff x="6080175" y="1600150"/>
              <a:chExt cx="390750" cy="294775"/>
            </a:xfrm>
          </p:grpSpPr>
          <p:sp>
            <p:nvSpPr>
              <p:cNvPr id="1645" name="Google Shape;1645;p58"/>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8"/>
            <p:cNvGrpSpPr/>
            <p:nvPr/>
          </p:nvGrpSpPr>
          <p:grpSpPr>
            <a:xfrm>
              <a:off x="3799511" y="2910075"/>
              <a:ext cx="364922" cy="276826"/>
              <a:chOff x="5741550" y="757800"/>
              <a:chExt cx="396525" cy="300800"/>
            </a:xfrm>
          </p:grpSpPr>
          <p:sp>
            <p:nvSpPr>
              <p:cNvPr id="1648" name="Google Shape;1648;p58"/>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8"/>
            <p:cNvGrpSpPr/>
            <p:nvPr/>
          </p:nvGrpSpPr>
          <p:grpSpPr>
            <a:xfrm>
              <a:off x="4368526" y="2910239"/>
              <a:ext cx="1201314" cy="436866"/>
              <a:chOff x="2595475" y="4587150"/>
              <a:chExt cx="1305350" cy="474700"/>
            </a:xfrm>
          </p:grpSpPr>
          <p:sp>
            <p:nvSpPr>
              <p:cNvPr id="1652" name="Google Shape;1652;p58"/>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8"/>
            <p:cNvGrpSpPr/>
            <p:nvPr/>
          </p:nvGrpSpPr>
          <p:grpSpPr>
            <a:xfrm flipH="1">
              <a:off x="3993944" y="3405350"/>
              <a:ext cx="809082" cy="777492"/>
              <a:chOff x="6130100" y="2477300"/>
              <a:chExt cx="879150" cy="844825"/>
            </a:xfrm>
          </p:grpSpPr>
          <p:sp>
            <p:nvSpPr>
              <p:cNvPr id="1662" name="Google Shape;1662;p58"/>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9" name="Google Shape;1669;p58"/>
          <p:cNvGrpSpPr/>
          <p:nvPr/>
        </p:nvGrpSpPr>
        <p:grpSpPr>
          <a:xfrm>
            <a:off x="491944" y="1450233"/>
            <a:ext cx="2984519" cy="2050974"/>
            <a:chOff x="238125" y="635150"/>
            <a:chExt cx="6685750" cy="4594475"/>
          </a:xfrm>
        </p:grpSpPr>
        <p:sp>
          <p:nvSpPr>
            <p:cNvPr id="1670" name="Google Shape;1670;p58"/>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58"/>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DD23C528-EF47-95AD-D5C7-684248A4A21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38</a:t>
            </a:fld>
            <a:endParaRPr lang="fr-F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59"/>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hlink"/>
                </a:solidFill>
                <a:highlight>
                  <a:srgbClr val="FFFFFF"/>
                </a:highlight>
                <a:uFill>
                  <a:noFill/>
                </a:uFill>
                <a:hlinkClick r:id="rId3"/>
              </a:rPr>
              <a:t>Guy looking at camera and stretching an arm</a:t>
            </a:r>
            <a:endParaRPr>
              <a:solidFill>
                <a:srgbClr val="374957"/>
              </a:solidFill>
              <a:highlight>
                <a:srgbClr val="FFFFFF"/>
              </a:highlight>
            </a:endParaRPr>
          </a:p>
          <a:p>
            <a:pPr marL="457200" lvl="0" indent="-304800" algn="l" rtl="0">
              <a:spcBef>
                <a:spcPts val="1000"/>
              </a:spcBef>
              <a:spcAft>
                <a:spcPts val="0"/>
              </a:spcAft>
              <a:buSzPts val="1200"/>
              <a:buChar char="●"/>
            </a:pPr>
            <a:r>
              <a:rPr lang="en">
                <a:solidFill>
                  <a:schemeClr val="hlink"/>
                </a:solidFill>
                <a:highlight>
                  <a:srgbClr val="FFFFFF"/>
                </a:highlight>
                <a:uFill>
                  <a:noFill/>
                </a:uFill>
                <a:hlinkClick r:id="rId4"/>
              </a:rPr>
              <a:t>Woman at home working</a:t>
            </a:r>
            <a:endParaRPr>
              <a:solidFill>
                <a:srgbClr val="374957"/>
              </a:solidFill>
              <a:highlight>
                <a:srgbClr val="FFFFFF"/>
              </a:highlight>
            </a:endParaRPr>
          </a:p>
          <a:p>
            <a:pPr marL="457200" lvl="0" indent="-304800" algn="l" rtl="0">
              <a:spcBef>
                <a:spcPts val="1000"/>
              </a:spcBef>
              <a:spcAft>
                <a:spcPts val="1000"/>
              </a:spcAft>
              <a:buSzPts val="1200"/>
              <a:buChar char="●"/>
            </a:pPr>
            <a:r>
              <a:rPr lang="en">
                <a:solidFill>
                  <a:schemeClr val="hlink"/>
                </a:solidFill>
                <a:highlight>
                  <a:srgbClr val="FFFFFF"/>
                </a:highlight>
                <a:uFill>
                  <a:noFill/>
                </a:uFill>
                <a:hlinkClick r:id="rId5"/>
              </a:rPr>
              <a:t>Portrait of adult male working from home</a:t>
            </a:r>
            <a:endParaRPr/>
          </a:p>
        </p:txBody>
      </p:sp>
      <p:sp>
        <p:nvSpPr>
          <p:cNvPr id="1742" name="Google Shape;1742;p5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43" name="Google Shape;1743;p59"/>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744" name="Google Shape;1744;p59"/>
          <p:cNvSpPr/>
          <p:nvPr/>
        </p:nvSpPr>
        <p:spPr>
          <a:xfrm>
            <a:off x="6598275" y="11571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a:effectLst>
            <a:outerShdw blurRad="57150" dist="381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7649360"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7503096"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735680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7211329" y="1725149"/>
            <a:ext cx="10321" cy="579644"/>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706506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6631300"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6777563"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6607050" y="1165850"/>
            <a:ext cx="2024725" cy="229850"/>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8431125" y="12315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8231200" y="12315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8031275" y="12315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6773325" y="1505350"/>
            <a:ext cx="1692165" cy="1069739"/>
          </a:xfrm>
          <a:custGeom>
            <a:avLst/>
            <a:gdLst/>
            <a:ahLst/>
            <a:cxnLst/>
            <a:rect l="l" t="t" r="r" b="b"/>
            <a:pathLst>
              <a:path w="21160" h="13192" extrusionOk="0">
                <a:moveTo>
                  <a:pt x="817" y="0"/>
                </a:moveTo>
                <a:cubicBezTo>
                  <a:pt x="350" y="0"/>
                  <a:pt x="0" y="350"/>
                  <a:pt x="0" y="817"/>
                </a:cubicBezTo>
                <a:lnTo>
                  <a:pt x="0" y="12375"/>
                </a:lnTo>
                <a:cubicBezTo>
                  <a:pt x="0" y="12842"/>
                  <a:pt x="350" y="13192"/>
                  <a:pt x="817" y="13192"/>
                </a:cubicBezTo>
                <a:lnTo>
                  <a:pt x="20342" y="13192"/>
                </a:lnTo>
                <a:cubicBezTo>
                  <a:pt x="20809" y="13192"/>
                  <a:pt x="21159" y="12842"/>
                  <a:pt x="21159" y="12375"/>
                </a:cubicBezTo>
                <a:lnTo>
                  <a:pt x="21159" y="817"/>
                </a:lnTo>
                <a:cubicBezTo>
                  <a:pt x="21159" y="350"/>
                  <a:pt x="20809" y="0"/>
                  <a:pt x="2034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8103625"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7830608" y="1661528"/>
            <a:ext cx="126113" cy="755029"/>
          </a:xfrm>
          <a:custGeom>
            <a:avLst/>
            <a:gdLst/>
            <a:ahLst/>
            <a:cxnLst/>
            <a:rect l="l" t="t" r="r" b="b"/>
            <a:pathLst>
              <a:path w="1577" h="9311" extrusionOk="0">
                <a:moveTo>
                  <a:pt x="0" y="0"/>
                </a:moveTo>
                <a:lnTo>
                  <a:pt x="0" y="9310"/>
                </a:lnTo>
                <a:lnTo>
                  <a:pt x="1576" y="9310"/>
                </a:lnTo>
                <a:lnTo>
                  <a:pt x="1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7555191" y="1661528"/>
            <a:ext cx="128432" cy="755029"/>
          </a:xfrm>
          <a:custGeom>
            <a:avLst/>
            <a:gdLst/>
            <a:ahLst/>
            <a:cxnLst/>
            <a:rect l="l" t="t" r="r" b="b"/>
            <a:pathLst>
              <a:path w="1606" h="9311" extrusionOk="0">
                <a:moveTo>
                  <a:pt x="0" y="0"/>
                </a:moveTo>
                <a:lnTo>
                  <a:pt x="0" y="9310"/>
                </a:lnTo>
                <a:lnTo>
                  <a:pt x="1605" y="9310"/>
                </a:lnTo>
                <a:lnTo>
                  <a:pt x="16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7282094"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7008997" y="1661528"/>
            <a:ext cx="126113" cy="755029"/>
          </a:xfrm>
          <a:custGeom>
            <a:avLst/>
            <a:gdLst/>
            <a:ahLst/>
            <a:cxnLst/>
            <a:rect l="l" t="t" r="r" b="b"/>
            <a:pathLst>
              <a:path w="1577" h="9311" extrusionOk="0">
                <a:moveTo>
                  <a:pt x="1" y="0"/>
                </a:moveTo>
                <a:lnTo>
                  <a:pt x="1" y="9310"/>
                </a:lnTo>
                <a:lnTo>
                  <a:pt x="1577" y="9310"/>
                </a:lnTo>
                <a:lnTo>
                  <a:pt x="1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8103250" y="1908599"/>
            <a:ext cx="128424" cy="507949"/>
          </a:xfrm>
          <a:custGeom>
            <a:avLst/>
            <a:gdLst/>
            <a:ahLst/>
            <a:cxnLst/>
            <a:rect l="l" t="t" r="r" b="b"/>
            <a:pathLst>
              <a:path w="1606" h="2307" extrusionOk="0">
                <a:moveTo>
                  <a:pt x="1" y="1"/>
                </a:moveTo>
                <a:lnTo>
                  <a:pt x="1" y="2306"/>
                </a:lnTo>
                <a:lnTo>
                  <a:pt x="1606" y="2306"/>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7830608" y="1978669"/>
            <a:ext cx="126113" cy="440238"/>
          </a:xfrm>
          <a:custGeom>
            <a:avLst/>
            <a:gdLst/>
            <a:ahLst/>
            <a:cxnLst/>
            <a:rect l="l" t="t" r="r" b="b"/>
            <a:pathLst>
              <a:path w="1577" h="5429" extrusionOk="0">
                <a:moveTo>
                  <a:pt x="0" y="0"/>
                </a:moveTo>
                <a:lnTo>
                  <a:pt x="0" y="5429"/>
                </a:lnTo>
                <a:lnTo>
                  <a:pt x="1576" y="5429"/>
                </a:lnTo>
                <a:lnTo>
                  <a:pt x="15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7554800" y="1776099"/>
            <a:ext cx="128452" cy="641427"/>
          </a:xfrm>
          <a:custGeom>
            <a:avLst/>
            <a:gdLst/>
            <a:ahLst/>
            <a:cxnLst/>
            <a:rect l="l" t="t" r="r" b="b"/>
            <a:pathLst>
              <a:path w="1606" h="3941" extrusionOk="0">
                <a:moveTo>
                  <a:pt x="0" y="0"/>
                </a:moveTo>
                <a:lnTo>
                  <a:pt x="0" y="3940"/>
                </a:lnTo>
                <a:lnTo>
                  <a:pt x="1605" y="3940"/>
                </a:lnTo>
                <a:lnTo>
                  <a:pt x="1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7282094" y="1872117"/>
            <a:ext cx="128432" cy="544438"/>
          </a:xfrm>
          <a:custGeom>
            <a:avLst/>
            <a:gdLst/>
            <a:ahLst/>
            <a:cxnLst/>
            <a:rect l="l" t="t" r="r" b="b"/>
            <a:pathLst>
              <a:path w="1606" h="6714" extrusionOk="0">
                <a:moveTo>
                  <a:pt x="1" y="1"/>
                </a:moveTo>
                <a:lnTo>
                  <a:pt x="1" y="6713"/>
                </a:lnTo>
                <a:lnTo>
                  <a:pt x="1606" y="6713"/>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7008997" y="1775134"/>
            <a:ext cx="126113" cy="641422"/>
          </a:xfrm>
          <a:custGeom>
            <a:avLst/>
            <a:gdLst/>
            <a:ahLst/>
            <a:cxnLst/>
            <a:rect l="l" t="t" r="r" b="b"/>
            <a:pathLst>
              <a:path w="1577" h="7910" extrusionOk="0">
                <a:moveTo>
                  <a:pt x="1" y="0"/>
                </a:moveTo>
                <a:lnTo>
                  <a:pt x="1" y="7909"/>
                </a:lnTo>
                <a:lnTo>
                  <a:pt x="1577" y="7909"/>
                </a:lnTo>
                <a:lnTo>
                  <a:pt x="1577" y="0"/>
                </a:lnTo>
                <a:close/>
              </a:path>
            </a:pathLst>
          </a:custGeom>
          <a:solidFill>
            <a:srgbClr val="F9B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59"/>
          <p:cNvGrpSpPr/>
          <p:nvPr/>
        </p:nvGrpSpPr>
        <p:grpSpPr>
          <a:xfrm>
            <a:off x="4957315" y="2901394"/>
            <a:ext cx="2311185" cy="1556872"/>
            <a:chOff x="617475" y="2038100"/>
            <a:chExt cx="664000" cy="447300"/>
          </a:xfrm>
        </p:grpSpPr>
        <p:sp>
          <p:nvSpPr>
            <p:cNvPr id="1768" name="Google Shape;1768;p59"/>
            <p:cNvSpPr/>
            <p:nvPr/>
          </p:nvSpPr>
          <p:spPr>
            <a:xfrm>
              <a:off x="619675" y="2073875"/>
              <a:ext cx="659600" cy="411525"/>
            </a:xfrm>
            <a:custGeom>
              <a:avLst/>
              <a:gdLst/>
              <a:ahLst/>
              <a:cxnLst/>
              <a:rect l="l" t="t" r="r" b="b"/>
              <a:pathLst>
                <a:path w="26384" h="16461" extrusionOk="0">
                  <a:moveTo>
                    <a:pt x="993" y="0"/>
                  </a:moveTo>
                  <a:cubicBezTo>
                    <a:pt x="438" y="0"/>
                    <a:pt x="0" y="438"/>
                    <a:pt x="0" y="1022"/>
                  </a:cubicBezTo>
                  <a:lnTo>
                    <a:pt x="0" y="15439"/>
                  </a:lnTo>
                  <a:cubicBezTo>
                    <a:pt x="0" y="15994"/>
                    <a:pt x="438" y="16461"/>
                    <a:pt x="993" y="16461"/>
                  </a:cubicBezTo>
                  <a:lnTo>
                    <a:pt x="25362" y="16461"/>
                  </a:lnTo>
                  <a:cubicBezTo>
                    <a:pt x="25946" y="16461"/>
                    <a:pt x="26384" y="15994"/>
                    <a:pt x="26384" y="15439"/>
                  </a:cubicBezTo>
                  <a:lnTo>
                    <a:pt x="26384" y="1022"/>
                  </a:lnTo>
                  <a:cubicBezTo>
                    <a:pt x="26384" y="438"/>
                    <a:pt x="25946" y="0"/>
                    <a:pt x="25362" y="0"/>
                  </a:cubicBezTo>
                  <a:close/>
                </a:path>
              </a:pathLst>
            </a:custGeom>
            <a:solidFill>
              <a:schemeClr val="accent4"/>
            </a:solidFill>
            <a:ln>
              <a:noFill/>
            </a:ln>
            <a:effectLst>
              <a:outerShdw blurRad="57150" dist="85725" dir="29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619675" y="2039575"/>
              <a:ext cx="659600" cy="411525"/>
            </a:xfrm>
            <a:custGeom>
              <a:avLst/>
              <a:gdLst/>
              <a:ahLst/>
              <a:cxnLst/>
              <a:rect l="l" t="t" r="r" b="b"/>
              <a:pathLst>
                <a:path w="26384" h="16461" extrusionOk="0">
                  <a:moveTo>
                    <a:pt x="993" y="0"/>
                  </a:moveTo>
                  <a:cubicBezTo>
                    <a:pt x="438" y="0"/>
                    <a:pt x="0" y="467"/>
                    <a:pt x="0" y="1022"/>
                  </a:cubicBezTo>
                  <a:lnTo>
                    <a:pt x="0" y="15439"/>
                  </a:lnTo>
                  <a:cubicBezTo>
                    <a:pt x="0" y="16023"/>
                    <a:pt x="438" y="16461"/>
                    <a:pt x="993" y="16461"/>
                  </a:cubicBezTo>
                  <a:lnTo>
                    <a:pt x="25362" y="16461"/>
                  </a:lnTo>
                  <a:cubicBezTo>
                    <a:pt x="25946" y="16461"/>
                    <a:pt x="26384" y="16023"/>
                    <a:pt x="26384" y="15439"/>
                  </a:cubicBezTo>
                  <a:lnTo>
                    <a:pt x="26384" y="1022"/>
                  </a:lnTo>
                  <a:cubicBezTo>
                    <a:pt x="26384" y="467"/>
                    <a:pt x="25946" y="0"/>
                    <a:pt x="2536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617475" y="2038100"/>
              <a:ext cx="664000" cy="415925"/>
            </a:xfrm>
            <a:custGeom>
              <a:avLst/>
              <a:gdLst/>
              <a:ahLst/>
              <a:cxnLst/>
              <a:rect l="l" t="t" r="r" b="b"/>
              <a:pathLst>
                <a:path w="26560" h="16637" extrusionOk="0">
                  <a:moveTo>
                    <a:pt x="25480" y="147"/>
                  </a:moveTo>
                  <a:cubicBezTo>
                    <a:pt x="25976" y="147"/>
                    <a:pt x="26384" y="556"/>
                    <a:pt x="26413" y="1081"/>
                  </a:cubicBezTo>
                  <a:lnTo>
                    <a:pt x="26413" y="15528"/>
                  </a:lnTo>
                  <a:cubicBezTo>
                    <a:pt x="26413" y="16024"/>
                    <a:pt x="25976" y="16432"/>
                    <a:pt x="25450" y="16432"/>
                  </a:cubicBezTo>
                  <a:lnTo>
                    <a:pt x="1081" y="16432"/>
                  </a:lnTo>
                  <a:cubicBezTo>
                    <a:pt x="585" y="16432"/>
                    <a:pt x="176" y="16024"/>
                    <a:pt x="176" y="15498"/>
                  </a:cubicBezTo>
                  <a:lnTo>
                    <a:pt x="176" y="1081"/>
                  </a:lnTo>
                  <a:cubicBezTo>
                    <a:pt x="176" y="556"/>
                    <a:pt x="585" y="147"/>
                    <a:pt x="1081" y="147"/>
                  </a:cubicBezTo>
                  <a:close/>
                  <a:moveTo>
                    <a:pt x="1081" y="1"/>
                  </a:moveTo>
                  <a:cubicBezTo>
                    <a:pt x="497" y="1"/>
                    <a:pt x="1" y="468"/>
                    <a:pt x="1" y="1081"/>
                  </a:cubicBezTo>
                  <a:lnTo>
                    <a:pt x="1" y="15528"/>
                  </a:lnTo>
                  <a:cubicBezTo>
                    <a:pt x="1" y="16140"/>
                    <a:pt x="497" y="16637"/>
                    <a:pt x="1081" y="16637"/>
                  </a:cubicBezTo>
                  <a:lnTo>
                    <a:pt x="25450" y="16637"/>
                  </a:lnTo>
                  <a:cubicBezTo>
                    <a:pt x="26063" y="16637"/>
                    <a:pt x="26559" y="16111"/>
                    <a:pt x="26559" y="15528"/>
                  </a:cubicBezTo>
                  <a:lnTo>
                    <a:pt x="26559" y="1081"/>
                  </a:lnTo>
                  <a:cubicBezTo>
                    <a:pt x="26559" y="468"/>
                    <a:pt x="26063" y="1"/>
                    <a:pt x="25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673675" y="2097200"/>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673675" y="2135875"/>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673675" y="2174550"/>
              <a:ext cx="170750" cy="16800"/>
            </a:xfrm>
            <a:custGeom>
              <a:avLst/>
              <a:gdLst/>
              <a:ahLst/>
              <a:cxnLst/>
              <a:rect l="l" t="t" r="r" b="b"/>
              <a:pathLst>
                <a:path w="6830" h="672"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673675" y="2213225"/>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673675" y="2251900"/>
              <a:ext cx="170750" cy="17525"/>
            </a:xfrm>
            <a:custGeom>
              <a:avLst/>
              <a:gdLst/>
              <a:ahLst/>
              <a:cxnLst/>
              <a:rect l="l" t="t" r="r" b="b"/>
              <a:pathLst>
                <a:path w="6830" h="701" extrusionOk="0">
                  <a:moveTo>
                    <a:pt x="0" y="0"/>
                  </a:moveTo>
                  <a:lnTo>
                    <a:pt x="0" y="701"/>
                  </a:lnTo>
                  <a:lnTo>
                    <a:pt x="6829" y="70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673675" y="2291300"/>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673675" y="2368625"/>
              <a:ext cx="118950" cy="17550"/>
            </a:xfrm>
            <a:custGeom>
              <a:avLst/>
              <a:gdLst/>
              <a:ahLst/>
              <a:cxnLst/>
              <a:rect l="l" t="t" r="r" b="b"/>
              <a:pathLst>
                <a:path w="4758" h="702" extrusionOk="0">
                  <a:moveTo>
                    <a:pt x="0" y="1"/>
                  </a:moveTo>
                  <a:lnTo>
                    <a:pt x="0" y="701"/>
                  </a:lnTo>
                  <a:lnTo>
                    <a:pt x="4757" y="701"/>
                  </a:lnTo>
                  <a:lnTo>
                    <a:pt x="4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673675" y="2329975"/>
              <a:ext cx="170750" cy="16800"/>
            </a:xfrm>
            <a:custGeom>
              <a:avLst/>
              <a:gdLst/>
              <a:ahLst/>
              <a:cxnLst/>
              <a:rect l="l" t="t" r="r" b="b"/>
              <a:pathLst>
                <a:path w="6830" h="672" extrusionOk="0">
                  <a:moveTo>
                    <a:pt x="0" y="0"/>
                  </a:moveTo>
                  <a:lnTo>
                    <a:pt x="0" y="671"/>
                  </a:lnTo>
                  <a:lnTo>
                    <a:pt x="6829" y="67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70675" y="2095750"/>
              <a:ext cx="338575" cy="289700"/>
            </a:xfrm>
            <a:custGeom>
              <a:avLst/>
              <a:gdLst/>
              <a:ahLst/>
              <a:cxnLst/>
              <a:rect l="l" t="t" r="r" b="b"/>
              <a:pathLst>
                <a:path w="13543" h="11588" extrusionOk="0">
                  <a:moveTo>
                    <a:pt x="0" y="1"/>
                  </a:moveTo>
                  <a:lnTo>
                    <a:pt x="0" y="11587"/>
                  </a:lnTo>
                  <a:lnTo>
                    <a:pt x="13542" y="11587"/>
                  </a:lnTo>
                  <a:lnTo>
                    <a:pt x="135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95475" y="2118200"/>
              <a:ext cx="32500" cy="31200"/>
            </a:xfrm>
            <a:custGeom>
              <a:avLst/>
              <a:gdLst/>
              <a:ahLst/>
              <a:cxnLst/>
              <a:rect l="l" t="t" r="r" b="b"/>
              <a:pathLst>
                <a:path w="1300" h="1248" extrusionOk="0">
                  <a:moveTo>
                    <a:pt x="642" y="0"/>
                  </a:moveTo>
                  <a:cubicBezTo>
                    <a:pt x="351" y="0"/>
                    <a:pt x="59" y="197"/>
                    <a:pt x="30" y="591"/>
                  </a:cubicBezTo>
                  <a:cubicBezTo>
                    <a:pt x="0" y="1029"/>
                    <a:pt x="329" y="1248"/>
                    <a:pt x="653" y="1248"/>
                  </a:cubicBezTo>
                  <a:cubicBezTo>
                    <a:pt x="978" y="1248"/>
                    <a:pt x="1299" y="1029"/>
                    <a:pt x="1255" y="591"/>
                  </a:cubicBezTo>
                  <a:cubicBezTo>
                    <a:pt x="1226" y="197"/>
                    <a:pt x="934"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94217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29" y="1231"/>
                    <a:pt x="1440" y="997"/>
                    <a:pt x="1460" y="643"/>
                  </a:cubicBezTo>
                  <a:cubicBezTo>
                    <a:pt x="1460" y="293"/>
                    <a:pt x="1168" y="1"/>
                    <a:pt x="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993975"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7" y="1231"/>
                    <a:pt x="1430" y="997"/>
                    <a:pt x="1430" y="643"/>
                  </a:cubicBezTo>
                  <a:cubicBezTo>
                    <a:pt x="1430" y="293"/>
                    <a:pt x="1168" y="1"/>
                    <a:pt x="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1045050"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6" y="1231"/>
                    <a:pt x="1430" y="997"/>
                    <a:pt x="1430" y="643"/>
                  </a:cubicBezTo>
                  <a:cubicBezTo>
                    <a:pt x="1430" y="293"/>
                    <a:pt x="1168"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109612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30" y="1231"/>
                    <a:pt x="1440" y="997"/>
                    <a:pt x="1460" y="643"/>
                  </a:cubicBezTo>
                  <a:cubicBezTo>
                    <a:pt x="1460" y="293"/>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1152300" y="2118200"/>
              <a:ext cx="32125" cy="31200"/>
            </a:xfrm>
            <a:custGeom>
              <a:avLst/>
              <a:gdLst/>
              <a:ahLst/>
              <a:cxnLst/>
              <a:rect l="l" t="t" r="r" b="b"/>
              <a:pathLst>
                <a:path w="1285" h="1248" extrusionOk="0">
                  <a:moveTo>
                    <a:pt x="643" y="0"/>
                  </a:moveTo>
                  <a:cubicBezTo>
                    <a:pt x="351" y="0"/>
                    <a:pt x="59" y="197"/>
                    <a:pt x="30" y="591"/>
                  </a:cubicBezTo>
                  <a:cubicBezTo>
                    <a:pt x="1" y="1029"/>
                    <a:pt x="322" y="1248"/>
                    <a:pt x="643" y="1248"/>
                  </a:cubicBezTo>
                  <a:cubicBezTo>
                    <a:pt x="964" y="1248"/>
                    <a:pt x="1285" y="1029"/>
                    <a:pt x="1256" y="591"/>
                  </a:cubicBezTo>
                  <a:cubicBezTo>
                    <a:pt x="1226" y="197"/>
                    <a:pt x="935" y="0"/>
                    <a:pt x="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891100" y="2171625"/>
              <a:ext cx="36275" cy="30775"/>
            </a:xfrm>
            <a:custGeom>
              <a:avLst/>
              <a:gdLst/>
              <a:ahLst/>
              <a:cxnLst/>
              <a:rect l="l" t="t" r="r" b="b"/>
              <a:pathLst>
                <a:path w="1451" h="1231" extrusionOk="0">
                  <a:moveTo>
                    <a:pt x="817" y="1"/>
                  </a:moveTo>
                  <a:cubicBezTo>
                    <a:pt x="263" y="1"/>
                    <a:pt x="0" y="672"/>
                    <a:pt x="380" y="1052"/>
                  </a:cubicBezTo>
                  <a:cubicBezTo>
                    <a:pt x="512" y="1175"/>
                    <a:pt x="672" y="1230"/>
                    <a:pt x="827" y="1230"/>
                  </a:cubicBezTo>
                  <a:cubicBezTo>
                    <a:pt x="1150" y="1230"/>
                    <a:pt x="1450" y="989"/>
                    <a:pt x="1430" y="614"/>
                  </a:cubicBezTo>
                  <a:cubicBezTo>
                    <a:pt x="1430" y="264"/>
                    <a:pt x="1168" y="1"/>
                    <a:pt x="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942175"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60" y="989"/>
                    <a:pt x="1460" y="614"/>
                  </a:cubicBezTo>
                  <a:cubicBezTo>
                    <a:pt x="1430"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993250"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59" y="989"/>
                    <a:pt x="1459" y="614"/>
                  </a:cubicBezTo>
                  <a:cubicBezTo>
                    <a:pt x="1459"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1045050" y="2171625"/>
              <a:ext cx="36275" cy="30775"/>
            </a:xfrm>
            <a:custGeom>
              <a:avLst/>
              <a:gdLst/>
              <a:ahLst/>
              <a:cxnLst/>
              <a:rect l="l" t="t" r="r" b="b"/>
              <a:pathLst>
                <a:path w="1451" h="1231" extrusionOk="0">
                  <a:moveTo>
                    <a:pt x="818" y="1"/>
                  </a:moveTo>
                  <a:cubicBezTo>
                    <a:pt x="263" y="1"/>
                    <a:pt x="0" y="672"/>
                    <a:pt x="380" y="1052"/>
                  </a:cubicBezTo>
                  <a:cubicBezTo>
                    <a:pt x="512" y="1175"/>
                    <a:pt x="672" y="1230"/>
                    <a:pt x="827" y="1230"/>
                  </a:cubicBezTo>
                  <a:cubicBezTo>
                    <a:pt x="1150" y="1230"/>
                    <a:pt x="1450" y="989"/>
                    <a:pt x="1430" y="614"/>
                  </a:cubicBezTo>
                  <a:cubicBezTo>
                    <a:pt x="1430" y="264"/>
                    <a:pt x="1168" y="1"/>
                    <a:pt x="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1096125" y="2171625"/>
              <a:ext cx="36500" cy="30775"/>
            </a:xfrm>
            <a:custGeom>
              <a:avLst/>
              <a:gdLst/>
              <a:ahLst/>
              <a:cxnLst/>
              <a:rect l="l" t="t" r="r" b="b"/>
              <a:pathLst>
                <a:path w="1460" h="1231" extrusionOk="0">
                  <a:moveTo>
                    <a:pt x="847" y="1"/>
                  </a:moveTo>
                  <a:cubicBezTo>
                    <a:pt x="292" y="1"/>
                    <a:pt x="0" y="672"/>
                    <a:pt x="409" y="1052"/>
                  </a:cubicBezTo>
                  <a:cubicBezTo>
                    <a:pt x="532" y="1175"/>
                    <a:pt x="686" y="1230"/>
                    <a:pt x="837" y="1230"/>
                  </a:cubicBezTo>
                  <a:cubicBezTo>
                    <a:pt x="1153" y="1230"/>
                    <a:pt x="1460" y="989"/>
                    <a:pt x="1460" y="614"/>
                  </a:cubicBezTo>
                  <a:cubicBezTo>
                    <a:pt x="1430" y="264"/>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1147925" y="2171625"/>
              <a:ext cx="35775" cy="30775"/>
            </a:xfrm>
            <a:custGeom>
              <a:avLst/>
              <a:gdLst/>
              <a:ahLst/>
              <a:cxnLst/>
              <a:rect l="l" t="t" r="r" b="b"/>
              <a:pathLst>
                <a:path w="1431" h="1231" extrusionOk="0">
                  <a:moveTo>
                    <a:pt x="818" y="1"/>
                  </a:moveTo>
                  <a:cubicBezTo>
                    <a:pt x="263" y="1"/>
                    <a:pt x="0" y="672"/>
                    <a:pt x="380" y="1052"/>
                  </a:cubicBezTo>
                  <a:cubicBezTo>
                    <a:pt x="512" y="1175"/>
                    <a:pt x="669" y="1230"/>
                    <a:pt x="821" y="1230"/>
                  </a:cubicBezTo>
                  <a:cubicBezTo>
                    <a:pt x="1137" y="1230"/>
                    <a:pt x="1431" y="989"/>
                    <a:pt x="1431" y="614"/>
                  </a:cubicBezTo>
                  <a:cubicBezTo>
                    <a:pt x="1431" y="264"/>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891100" y="2225625"/>
              <a:ext cx="35775" cy="30750"/>
            </a:xfrm>
            <a:custGeom>
              <a:avLst/>
              <a:gdLst/>
              <a:ahLst/>
              <a:cxnLst/>
              <a:rect l="l" t="t" r="r" b="b"/>
              <a:pathLst>
                <a:path w="1431" h="1230" extrusionOk="0">
                  <a:moveTo>
                    <a:pt x="817" y="1"/>
                  </a:moveTo>
                  <a:cubicBezTo>
                    <a:pt x="263" y="1"/>
                    <a:pt x="0" y="672"/>
                    <a:pt x="380" y="1051"/>
                  </a:cubicBezTo>
                  <a:cubicBezTo>
                    <a:pt x="503" y="1174"/>
                    <a:pt x="656" y="1230"/>
                    <a:pt x="808" y="1230"/>
                  </a:cubicBezTo>
                  <a:cubicBezTo>
                    <a:pt x="1124" y="1230"/>
                    <a:pt x="1430" y="988"/>
                    <a:pt x="1430" y="613"/>
                  </a:cubicBezTo>
                  <a:cubicBezTo>
                    <a:pt x="1430" y="263"/>
                    <a:pt x="1168" y="1"/>
                    <a:pt x="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946550" y="2224525"/>
              <a:ext cx="32850" cy="30675"/>
            </a:xfrm>
            <a:custGeom>
              <a:avLst/>
              <a:gdLst/>
              <a:ahLst/>
              <a:cxnLst/>
              <a:rect l="l" t="t" r="r" b="b"/>
              <a:pathLst>
                <a:path w="1314" h="1227" extrusionOk="0">
                  <a:moveTo>
                    <a:pt x="657" y="1"/>
                  </a:moveTo>
                  <a:cubicBezTo>
                    <a:pt x="329" y="1"/>
                    <a:pt x="0" y="220"/>
                    <a:pt x="30" y="657"/>
                  </a:cubicBezTo>
                  <a:cubicBezTo>
                    <a:pt x="59" y="1037"/>
                    <a:pt x="351" y="1227"/>
                    <a:pt x="646" y="1227"/>
                  </a:cubicBezTo>
                  <a:cubicBezTo>
                    <a:pt x="942" y="1227"/>
                    <a:pt x="1241" y="1037"/>
                    <a:pt x="1285" y="657"/>
                  </a:cubicBezTo>
                  <a:cubicBezTo>
                    <a:pt x="1314" y="220"/>
                    <a:pt x="985"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997975" y="2224525"/>
              <a:ext cx="32500" cy="30675"/>
            </a:xfrm>
            <a:custGeom>
              <a:avLst/>
              <a:gdLst/>
              <a:ahLst/>
              <a:cxnLst/>
              <a:rect l="l" t="t" r="r" b="b"/>
              <a:pathLst>
                <a:path w="1300" h="1227" extrusionOk="0">
                  <a:moveTo>
                    <a:pt x="647" y="1"/>
                  </a:moveTo>
                  <a:cubicBezTo>
                    <a:pt x="322" y="1"/>
                    <a:pt x="1" y="220"/>
                    <a:pt x="45" y="657"/>
                  </a:cubicBezTo>
                  <a:cubicBezTo>
                    <a:pt x="74" y="1037"/>
                    <a:pt x="366" y="1227"/>
                    <a:pt x="658" y="1227"/>
                  </a:cubicBezTo>
                  <a:cubicBezTo>
                    <a:pt x="949" y="1227"/>
                    <a:pt x="1241" y="1037"/>
                    <a:pt x="1270" y="657"/>
                  </a:cubicBezTo>
                  <a:cubicBezTo>
                    <a:pt x="1300" y="220"/>
                    <a:pt x="971" y="1"/>
                    <a:pt x="6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1049425" y="2224525"/>
              <a:ext cx="32500" cy="30675"/>
            </a:xfrm>
            <a:custGeom>
              <a:avLst/>
              <a:gdLst/>
              <a:ahLst/>
              <a:cxnLst/>
              <a:rect l="l" t="t" r="r" b="b"/>
              <a:pathLst>
                <a:path w="1300" h="1227" extrusionOk="0">
                  <a:moveTo>
                    <a:pt x="654" y="1"/>
                  </a:moveTo>
                  <a:cubicBezTo>
                    <a:pt x="329" y="1"/>
                    <a:pt x="0" y="220"/>
                    <a:pt x="30" y="657"/>
                  </a:cubicBezTo>
                  <a:cubicBezTo>
                    <a:pt x="59" y="1037"/>
                    <a:pt x="351" y="1227"/>
                    <a:pt x="643" y="1227"/>
                  </a:cubicBezTo>
                  <a:cubicBezTo>
                    <a:pt x="934" y="1227"/>
                    <a:pt x="1226" y="1037"/>
                    <a:pt x="1255" y="657"/>
                  </a:cubicBezTo>
                  <a:cubicBezTo>
                    <a:pt x="1299" y="220"/>
                    <a:pt x="97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1096125" y="2225625"/>
              <a:ext cx="36500" cy="30750"/>
            </a:xfrm>
            <a:custGeom>
              <a:avLst/>
              <a:gdLst/>
              <a:ahLst/>
              <a:cxnLst/>
              <a:rect l="l" t="t" r="r" b="b"/>
              <a:pathLst>
                <a:path w="1460" h="1230" extrusionOk="0">
                  <a:moveTo>
                    <a:pt x="847" y="1"/>
                  </a:moveTo>
                  <a:cubicBezTo>
                    <a:pt x="292" y="1"/>
                    <a:pt x="0" y="643"/>
                    <a:pt x="409" y="1051"/>
                  </a:cubicBezTo>
                  <a:cubicBezTo>
                    <a:pt x="532" y="1174"/>
                    <a:pt x="686" y="1230"/>
                    <a:pt x="837" y="1230"/>
                  </a:cubicBezTo>
                  <a:cubicBezTo>
                    <a:pt x="1153" y="1230"/>
                    <a:pt x="1460" y="988"/>
                    <a:pt x="1460" y="613"/>
                  </a:cubicBezTo>
                  <a:cubicBezTo>
                    <a:pt x="1460" y="263"/>
                    <a:pt x="1168"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1147925" y="2225625"/>
              <a:ext cx="35775" cy="30750"/>
            </a:xfrm>
            <a:custGeom>
              <a:avLst/>
              <a:gdLst/>
              <a:ahLst/>
              <a:cxnLst/>
              <a:rect l="l" t="t" r="r" b="b"/>
              <a:pathLst>
                <a:path w="1431" h="1230" extrusionOk="0">
                  <a:moveTo>
                    <a:pt x="818" y="1"/>
                  </a:moveTo>
                  <a:cubicBezTo>
                    <a:pt x="263" y="1"/>
                    <a:pt x="0" y="672"/>
                    <a:pt x="380" y="1051"/>
                  </a:cubicBezTo>
                  <a:cubicBezTo>
                    <a:pt x="503" y="1174"/>
                    <a:pt x="656" y="1230"/>
                    <a:pt x="808" y="1230"/>
                  </a:cubicBezTo>
                  <a:cubicBezTo>
                    <a:pt x="1124" y="1230"/>
                    <a:pt x="1431" y="988"/>
                    <a:pt x="1431" y="613"/>
                  </a:cubicBezTo>
                  <a:cubicBezTo>
                    <a:pt x="1431" y="263"/>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891100" y="2279625"/>
              <a:ext cx="35775" cy="30750"/>
            </a:xfrm>
            <a:custGeom>
              <a:avLst/>
              <a:gdLst/>
              <a:ahLst/>
              <a:cxnLst/>
              <a:rect l="l" t="t" r="r" b="b"/>
              <a:pathLst>
                <a:path w="1431" h="1230" extrusionOk="0">
                  <a:moveTo>
                    <a:pt x="817" y="0"/>
                  </a:moveTo>
                  <a:cubicBezTo>
                    <a:pt x="263" y="0"/>
                    <a:pt x="0" y="672"/>
                    <a:pt x="380" y="1051"/>
                  </a:cubicBezTo>
                  <a:cubicBezTo>
                    <a:pt x="503" y="1174"/>
                    <a:pt x="656" y="1229"/>
                    <a:pt x="808" y="1229"/>
                  </a:cubicBezTo>
                  <a:cubicBezTo>
                    <a:pt x="1124" y="1229"/>
                    <a:pt x="1430" y="988"/>
                    <a:pt x="1430" y="613"/>
                  </a:cubicBezTo>
                  <a:cubicBezTo>
                    <a:pt x="1430" y="263"/>
                    <a:pt x="1168" y="0"/>
                    <a:pt x="817" y="0"/>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946550" y="2278525"/>
              <a:ext cx="32850" cy="30675"/>
            </a:xfrm>
            <a:custGeom>
              <a:avLst/>
              <a:gdLst/>
              <a:ahLst/>
              <a:cxnLst/>
              <a:rect l="l" t="t" r="r" b="b"/>
              <a:pathLst>
                <a:path w="1314" h="1227" extrusionOk="0">
                  <a:moveTo>
                    <a:pt x="657" y="1"/>
                  </a:moveTo>
                  <a:cubicBezTo>
                    <a:pt x="329" y="1"/>
                    <a:pt x="0" y="219"/>
                    <a:pt x="30" y="657"/>
                  </a:cubicBezTo>
                  <a:cubicBezTo>
                    <a:pt x="59" y="1037"/>
                    <a:pt x="351" y="1226"/>
                    <a:pt x="646" y="1226"/>
                  </a:cubicBezTo>
                  <a:cubicBezTo>
                    <a:pt x="942" y="1226"/>
                    <a:pt x="1241" y="1037"/>
                    <a:pt x="1285" y="657"/>
                  </a:cubicBezTo>
                  <a:cubicBezTo>
                    <a:pt x="1314" y="219"/>
                    <a:pt x="985" y="1"/>
                    <a:pt x="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997975" y="2278525"/>
              <a:ext cx="32500" cy="30675"/>
            </a:xfrm>
            <a:custGeom>
              <a:avLst/>
              <a:gdLst/>
              <a:ahLst/>
              <a:cxnLst/>
              <a:rect l="l" t="t" r="r" b="b"/>
              <a:pathLst>
                <a:path w="1300" h="1227" extrusionOk="0">
                  <a:moveTo>
                    <a:pt x="647" y="1"/>
                  </a:moveTo>
                  <a:cubicBezTo>
                    <a:pt x="322" y="1"/>
                    <a:pt x="1" y="219"/>
                    <a:pt x="45" y="657"/>
                  </a:cubicBezTo>
                  <a:cubicBezTo>
                    <a:pt x="74" y="1037"/>
                    <a:pt x="366" y="1226"/>
                    <a:pt x="658" y="1226"/>
                  </a:cubicBezTo>
                  <a:cubicBezTo>
                    <a:pt x="949" y="1226"/>
                    <a:pt x="1241" y="1037"/>
                    <a:pt x="1270" y="657"/>
                  </a:cubicBezTo>
                  <a:cubicBezTo>
                    <a:pt x="1300" y="219"/>
                    <a:pt x="971" y="1"/>
                    <a:pt x="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1049425" y="2278525"/>
              <a:ext cx="32500" cy="30675"/>
            </a:xfrm>
            <a:custGeom>
              <a:avLst/>
              <a:gdLst/>
              <a:ahLst/>
              <a:cxnLst/>
              <a:rect l="l" t="t" r="r" b="b"/>
              <a:pathLst>
                <a:path w="1300" h="1227" extrusionOk="0">
                  <a:moveTo>
                    <a:pt x="654" y="1"/>
                  </a:moveTo>
                  <a:cubicBezTo>
                    <a:pt x="329" y="1"/>
                    <a:pt x="0" y="219"/>
                    <a:pt x="30" y="657"/>
                  </a:cubicBezTo>
                  <a:cubicBezTo>
                    <a:pt x="59" y="1037"/>
                    <a:pt x="351" y="1226"/>
                    <a:pt x="643" y="1226"/>
                  </a:cubicBezTo>
                  <a:cubicBezTo>
                    <a:pt x="934" y="1226"/>
                    <a:pt x="1226" y="1037"/>
                    <a:pt x="1255" y="657"/>
                  </a:cubicBezTo>
                  <a:cubicBezTo>
                    <a:pt x="1299" y="219"/>
                    <a:pt x="978"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1096125" y="2279625"/>
              <a:ext cx="36500" cy="30750"/>
            </a:xfrm>
            <a:custGeom>
              <a:avLst/>
              <a:gdLst/>
              <a:ahLst/>
              <a:cxnLst/>
              <a:rect l="l" t="t" r="r" b="b"/>
              <a:pathLst>
                <a:path w="1460" h="1230" extrusionOk="0">
                  <a:moveTo>
                    <a:pt x="847" y="0"/>
                  </a:moveTo>
                  <a:cubicBezTo>
                    <a:pt x="292" y="0"/>
                    <a:pt x="0" y="672"/>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1147925" y="2279625"/>
              <a:ext cx="35775" cy="30750"/>
            </a:xfrm>
            <a:custGeom>
              <a:avLst/>
              <a:gdLst/>
              <a:ahLst/>
              <a:cxnLst/>
              <a:rect l="l" t="t" r="r" b="b"/>
              <a:pathLst>
                <a:path w="1431" h="1230" extrusionOk="0">
                  <a:moveTo>
                    <a:pt x="818" y="0"/>
                  </a:moveTo>
                  <a:cubicBezTo>
                    <a:pt x="263" y="0"/>
                    <a:pt x="0" y="672"/>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891100" y="2333625"/>
              <a:ext cx="35775" cy="30750"/>
            </a:xfrm>
            <a:custGeom>
              <a:avLst/>
              <a:gdLst/>
              <a:ahLst/>
              <a:cxnLst/>
              <a:rect l="l" t="t" r="r" b="b"/>
              <a:pathLst>
                <a:path w="1431" h="1230" extrusionOk="0">
                  <a:moveTo>
                    <a:pt x="817" y="0"/>
                  </a:moveTo>
                  <a:cubicBezTo>
                    <a:pt x="263" y="0"/>
                    <a:pt x="0" y="671"/>
                    <a:pt x="380" y="1051"/>
                  </a:cubicBezTo>
                  <a:cubicBezTo>
                    <a:pt x="503" y="1174"/>
                    <a:pt x="656" y="1229"/>
                    <a:pt x="808" y="1229"/>
                  </a:cubicBezTo>
                  <a:cubicBezTo>
                    <a:pt x="1124" y="1229"/>
                    <a:pt x="1430" y="988"/>
                    <a:pt x="1430" y="613"/>
                  </a:cubicBezTo>
                  <a:cubicBezTo>
                    <a:pt x="1430" y="263"/>
                    <a:pt x="1168" y="0"/>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946550" y="2332525"/>
              <a:ext cx="32850" cy="30650"/>
            </a:xfrm>
            <a:custGeom>
              <a:avLst/>
              <a:gdLst/>
              <a:ahLst/>
              <a:cxnLst/>
              <a:rect l="l" t="t" r="r" b="b"/>
              <a:pathLst>
                <a:path w="1314" h="1226" extrusionOk="0">
                  <a:moveTo>
                    <a:pt x="657" y="0"/>
                  </a:moveTo>
                  <a:cubicBezTo>
                    <a:pt x="329" y="0"/>
                    <a:pt x="0" y="219"/>
                    <a:pt x="30" y="657"/>
                  </a:cubicBezTo>
                  <a:cubicBezTo>
                    <a:pt x="59" y="1036"/>
                    <a:pt x="351" y="1226"/>
                    <a:pt x="646" y="1226"/>
                  </a:cubicBezTo>
                  <a:cubicBezTo>
                    <a:pt x="942" y="1226"/>
                    <a:pt x="1241" y="1036"/>
                    <a:pt x="1285" y="657"/>
                  </a:cubicBezTo>
                  <a:cubicBezTo>
                    <a:pt x="1314" y="219"/>
                    <a:pt x="985" y="0"/>
                    <a:pt x="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997975" y="2332525"/>
              <a:ext cx="32500" cy="30650"/>
            </a:xfrm>
            <a:custGeom>
              <a:avLst/>
              <a:gdLst/>
              <a:ahLst/>
              <a:cxnLst/>
              <a:rect l="l" t="t" r="r" b="b"/>
              <a:pathLst>
                <a:path w="1300" h="1226" extrusionOk="0">
                  <a:moveTo>
                    <a:pt x="647" y="0"/>
                  </a:moveTo>
                  <a:cubicBezTo>
                    <a:pt x="322" y="0"/>
                    <a:pt x="1" y="219"/>
                    <a:pt x="45" y="657"/>
                  </a:cubicBezTo>
                  <a:cubicBezTo>
                    <a:pt x="74" y="1036"/>
                    <a:pt x="366" y="1226"/>
                    <a:pt x="658" y="1226"/>
                  </a:cubicBezTo>
                  <a:cubicBezTo>
                    <a:pt x="949" y="1226"/>
                    <a:pt x="1241" y="1036"/>
                    <a:pt x="1270" y="657"/>
                  </a:cubicBezTo>
                  <a:cubicBezTo>
                    <a:pt x="1300" y="219"/>
                    <a:pt x="971"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1049425" y="2332525"/>
              <a:ext cx="32500" cy="30650"/>
            </a:xfrm>
            <a:custGeom>
              <a:avLst/>
              <a:gdLst/>
              <a:ahLst/>
              <a:cxnLst/>
              <a:rect l="l" t="t" r="r" b="b"/>
              <a:pathLst>
                <a:path w="1300" h="1226" extrusionOk="0">
                  <a:moveTo>
                    <a:pt x="654" y="0"/>
                  </a:moveTo>
                  <a:cubicBezTo>
                    <a:pt x="329" y="0"/>
                    <a:pt x="0" y="219"/>
                    <a:pt x="30" y="657"/>
                  </a:cubicBezTo>
                  <a:cubicBezTo>
                    <a:pt x="59" y="1036"/>
                    <a:pt x="351" y="1226"/>
                    <a:pt x="643" y="1226"/>
                  </a:cubicBezTo>
                  <a:cubicBezTo>
                    <a:pt x="934" y="1226"/>
                    <a:pt x="1226" y="1036"/>
                    <a:pt x="1255" y="657"/>
                  </a:cubicBezTo>
                  <a:cubicBezTo>
                    <a:pt x="1299" y="219"/>
                    <a:pt x="978" y="0"/>
                    <a:pt x="65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1096125" y="2333625"/>
              <a:ext cx="36500" cy="30750"/>
            </a:xfrm>
            <a:custGeom>
              <a:avLst/>
              <a:gdLst/>
              <a:ahLst/>
              <a:cxnLst/>
              <a:rect l="l" t="t" r="r" b="b"/>
              <a:pathLst>
                <a:path w="1460" h="1230" extrusionOk="0">
                  <a:moveTo>
                    <a:pt x="847" y="0"/>
                  </a:moveTo>
                  <a:cubicBezTo>
                    <a:pt x="292" y="0"/>
                    <a:pt x="0" y="671"/>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1147925" y="2333625"/>
              <a:ext cx="35775" cy="30750"/>
            </a:xfrm>
            <a:custGeom>
              <a:avLst/>
              <a:gdLst/>
              <a:ahLst/>
              <a:cxnLst/>
              <a:rect l="l" t="t" r="r" b="b"/>
              <a:pathLst>
                <a:path w="1431" h="1230" extrusionOk="0">
                  <a:moveTo>
                    <a:pt x="818" y="0"/>
                  </a:moveTo>
                  <a:cubicBezTo>
                    <a:pt x="263" y="0"/>
                    <a:pt x="0" y="671"/>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C941E3BB-9E66-4F55-3E8B-93926A0245A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39</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472D6B-C062-90BB-E305-16C122047AEA}"/>
              </a:ext>
            </a:extLst>
          </p:cNvPr>
          <p:cNvSpPr>
            <a:spLocks noGrp="1"/>
          </p:cNvSpPr>
          <p:nvPr>
            <p:ph type="title"/>
          </p:nvPr>
        </p:nvSpPr>
        <p:spPr>
          <a:xfrm>
            <a:off x="303420" y="740320"/>
            <a:ext cx="3540900" cy="602100"/>
          </a:xfrm>
        </p:spPr>
        <p:txBody>
          <a:bodyPr/>
          <a:lstStyle/>
          <a:p>
            <a:r>
              <a:rPr lang="fr-FR" dirty="0"/>
              <a:t>ENTREPRISE D’ACCEUIL :</a:t>
            </a:r>
          </a:p>
        </p:txBody>
      </p:sp>
      <p:sp>
        <p:nvSpPr>
          <p:cNvPr id="3" name="Sous-titre 2">
            <a:extLst>
              <a:ext uri="{FF2B5EF4-FFF2-40B4-BE49-F238E27FC236}">
                <a16:creationId xmlns:a16="http://schemas.microsoft.com/office/drawing/2014/main" id="{0DB73FCD-3F8F-B5AB-ED9B-CD1C73FD60F1}"/>
              </a:ext>
            </a:extLst>
          </p:cNvPr>
          <p:cNvSpPr>
            <a:spLocks noGrp="1"/>
          </p:cNvSpPr>
          <p:nvPr>
            <p:ph type="subTitle" idx="1"/>
          </p:nvPr>
        </p:nvSpPr>
        <p:spPr>
          <a:xfrm>
            <a:off x="363056" y="3883332"/>
            <a:ext cx="2773200" cy="518700"/>
          </a:xfrm>
        </p:spPr>
        <p:txBody>
          <a:bodyPr/>
          <a:lstStyle/>
          <a:p>
            <a:endParaRPr lang="fr-FR" dirty="0"/>
          </a:p>
        </p:txBody>
      </p:sp>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pic>
        <p:nvPicPr>
          <p:cNvPr id="9" name="Image 8">
            <a:extLst>
              <a:ext uri="{FF2B5EF4-FFF2-40B4-BE49-F238E27FC236}">
                <a16:creationId xmlns:a16="http://schemas.microsoft.com/office/drawing/2014/main" id="{F0AF2BBA-B357-9E0A-3406-0D01B4B5F87F}"/>
              </a:ext>
            </a:extLst>
          </p:cNvPr>
          <p:cNvPicPr>
            <a:picLocks noChangeAspect="1"/>
          </p:cNvPicPr>
          <p:nvPr/>
        </p:nvPicPr>
        <p:blipFill>
          <a:blip r:embed="rId2"/>
          <a:stretch>
            <a:fillRect/>
          </a:stretch>
        </p:blipFill>
        <p:spPr>
          <a:xfrm>
            <a:off x="1377689" y="1166619"/>
            <a:ext cx="6388621" cy="2810262"/>
          </a:xfrm>
          <a:prstGeom prst="rect">
            <a:avLst/>
          </a:prstGeom>
        </p:spPr>
      </p:pic>
      <p:pic>
        <p:nvPicPr>
          <p:cNvPr id="10" name="Image 9">
            <a:extLst>
              <a:ext uri="{FF2B5EF4-FFF2-40B4-BE49-F238E27FC236}">
                <a16:creationId xmlns:a16="http://schemas.microsoft.com/office/drawing/2014/main" id="{9B3D9906-0F4D-C494-192F-501EA848708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2679723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“This is a quote, words full of wisdom that someone important said and can make the reader get inspired.”</a:t>
            </a:r>
            <a:endParaRPr dirty="0"/>
          </a:p>
        </p:txBody>
      </p:sp>
      <p:sp>
        <p:nvSpPr>
          <p:cNvPr id="882" name="Google Shape;882;p41"/>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rgbClr val="F08500"/>
                </a:solidFill>
              </a:rPr>
              <a:t>—SOMEONE FAMOUS</a:t>
            </a:r>
            <a:endParaRPr dirty="0">
              <a:solidFill>
                <a:srgbClr val="F08500"/>
              </a:solidFill>
            </a:endParaRPr>
          </a:p>
        </p:txBody>
      </p:sp>
      <p:grpSp>
        <p:nvGrpSpPr>
          <p:cNvPr id="883" name="Google Shape;883;p41"/>
          <p:cNvGrpSpPr/>
          <p:nvPr/>
        </p:nvGrpSpPr>
        <p:grpSpPr>
          <a:xfrm>
            <a:off x="6423857" y="1329918"/>
            <a:ext cx="1922393" cy="3273532"/>
            <a:chOff x="6423857" y="1329918"/>
            <a:chExt cx="1922393" cy="3273532"/>
          </a:xfrm>
        </p:grpSpPr>
        <p:grpSp>
          <p:nvGrpSpPr>
            <p:cNvPr id="884" name="Google Shape;884;p41"/>
            <p:cNvGrpSpPr/>
            <p:nvPr/>
          </p:nvGrpSpPr>
          <p:grpSpPr>
            <a:xfrm flipH="1">
              <a:off x="6551093" y="1329918"/>
              <a:ext cx="1795158" cy="3273532"/>
              <a:chOff x="4853385" y="2348975"/>
              <a:chExt cx="738566" cy="1346800"/>
            </a:xfrm>
          </p:grpSpPr>
          <p:sp>
            <p:nvSpPr>
              <p:cNvPr id="885" name="Google Shape;885;p41"/>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41"/>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1"/>
          <p:cNvSpPr/>
          <p:nvPr/>
        </p:nvSpPr>
        <p:spPr>
          <a:xfrm rot="-8097910">
            <a:off x="5680147" y="28476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5715963" y="1572861"/>
            <a:ext cx="500135" cy="99430"/>
            <a:chOff x="8059250" y="431700"/>
            <a:chExt cx="544750" cy="108300"/>
          </a:xfrm>
        </p:grpSpPr>
        <p:sp>
          <p:nvSpPr>
            <p:cNvPr id="914" name="Google Shape;914;p4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Woman working as freelancer from home</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4"/>
              </a:rPr>
              <a:t>Man looking at camera and typing on his mobile phone</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5"/>
              </a:rPr>
              <a:t>Thoughtful man at laptop in office</a:t>
            </a:r>
            <a:endParaRPr/>
          </a:p>
        </p:txBody>
      </p:sp>
      <p:sp>
        <p:nvSpPr>
          <p:cNvPr id="1815" name="Google Shape;1815;p60"/>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16" name="Google Shape;1816;p60"/>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817" name="Google Shape;1817;p60"/>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6"/>
              </a:rPr>
              <a:t>Flat business landing page template</a:t>
            </a:r>
            <a:endParaRPr>
              <a:solidFill>
                <a:srgbClr val="374957"/>
              </a:solidFill>
              <a:highlight>
                <a:srgbClr val="FFFFFF"/>
              </a:highlight>
            </a:endParaRPr>
          </a:p>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7"/>
              </a:rPr>
              <a:t>Landing page template for marketin</a:t>
            </a:r>
            <a:r>
              <a:rPr lang="en"/>
              <a:t>g</a:t>
            </a:r>
            <a:endParaRPr/>
          </a:p>
        </p:txBody>
      </p:sp>
      <p:sp>
        <p:nvSpPr>
          <p:cNvPr id="1818" name="Google Shape;1818;p60"/>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2"/>
        <p:cNvGrpSpPr/>
        <p:nvPr/>
      </p:nvGrpSpPr>
      <p:grpSpPr>
        <a:xfrm>
          <a:off x="0" y="0"/>
          <a:ext cx="0" cy="0"/>
          <a:chOff x="0" y="0"/>
          <a:chExt cx="0" cy="0"/>
        </a:xfrm>
      </p:grpSpPr>
      <p:sp>
        <p:nvSpPr>
          <p:cNvPr id="1823" name="Google Shape;1823;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24" name="Google Shape;1824;p6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25" name="Google Shape;182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9"/>
        <p:cNvGrpSpPr/>
        <p:nvPr/>
      </p:nvGrpSpPr>
      <p:grpSpPr>
        <a:xfrm>
          <a:off x="0" y="0"/>
          <a:ext cx="0" cy="0"/>
          <a:chOff x="0" y="0"/>
          <a:chExt cx="0" cy="0"/>
        </a:xfrm>
      </p:grpSpPr>
      <p:sp>
        <p:nvSpPr>
          <p:cNvPr id="1830" name="Google Shape;1830;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31" name="Google Shape;1831;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32" name="Google Shape;1832;p6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6"/>
        <p:cNvGrpSpPr/>
        <p:nvPr/>
      </p:nvGrpSpPr>
      <p:grpSpPr>
        <a:xfrm>
          <a:off x="0" y="0"/>
          <a:ext cx="0" cy="0"/>
          <a:chOff x="0" y="0"/>
          <a:chExt cx="0" cy="0"/>
        </a:xfrm>
      </p:grpSpPr>
      <p:sp>
        <p:nvSpPr>
          <p:cNvPr id="1837" name="Google Shape;1837;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38" name="Google Shape;1838;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9" name="Google Shape;1839;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Bebas Neue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 Regular</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40" name="Google Shape;1840;p63"/>
          <p:cNvGrpSpPr/>
          <p:nvPr/>
        </p:nvGrpSpPr>
        <p:grpSpPr>
          <a:xfrm>
            <a:off x="1521725" y="3498875"/>
            <a:ext cx="6100525" cy="754200"/>
            <a:chOff x="2583563" y="3498875"/>
            <a:chExt cx="6100525" cy="754200"/>
          </a:xfrm>
        </p:grpSpPr>
        <p:sp>
          <p:nvSpPr>
            <p:cNvPr id="1841" name="Google Shape;1841;p63"/>
            <p:cNvSpPr/>
            <p:nvPr/>
          </p:nvSpPr>
          <p:spPr>
            <a:xfrm>
              <a:off x="3645388" y="3498875"/>
              <a:ext cx="791400" cy="754200"/>
            </a:xfrm>
            <a:prstGeom prst="roundRect">
              <a:avLst>
                <a:gd name="adj" fmla="val 16667"/>
              </a:avLst>
            </a:prstGeom>
            <a:solidFill>
              <a:srgbClr val="2C49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4707207" y="3498875"/>
              <a:ext cx="791400" cy="754200"/>
            </a:xfrm>
            <a:prstGeom prst="roundRect">
              <a:avLst>
                <a:gd name="adj" fmla="val 16667"/>
              </a:avLst>
            </a:prstGeom>
            <a:solidFill>
              <a:srgbClr val="3494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5769027" y="3498875"/>
              <a:ext cx="791400" cy="754200"/>
            </a:xfrm>
            <a:prstGeom prst="roundRect">
              <a:avLst>
                <a:gd name="adj" fmla="val 16667"/>
              </a:avLst>
            </a:prstGeom>
            <a:solidFill>
              <a:srgbClr val="C8D7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83563" y="3498875"/>
              <a:ext cx="791400" cy="754200"/>
            </a:xfrm>
            <a:prstGeom prst="roundRect">
              <a:avLst>
                <a:gd name="adj" fmla="val 16667"/>
              </a:avLst>
            </a:prstGeom>
            <a:solidFill>
              <a:srgbClr val="EF5E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#2c49aaff</a:t>
              </a:r>
              <a:endParaRPr sz="1000">
                <a:solidFill>
                  <a:srgbClr val="FFFFFF"/>
                </a:solidFill>
              </a:endParaRPr>
            </a:p>
          </p:txBody>
        </p:sp>
        <p:sp>
          <p:nvSpPr>
            <p:cNvPr id="1846" name="Google Shape;1846;p63"/>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#3494e2</a:t>
              </a:r>
              <a:endParaRPr sz="1000">
                <a:solidFill>
                  <a:srgbClr val="FFFFFF"/>
                </a:solidFill>
              </a:endParaRPr>
            </a:p>
          </p:txBody>
        </p:sp>
        <p:sp>
          <p:nvSpPr>
            <p:cNvPr id="1847" name="Google Shape;1847;p63"/>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#c8d7ee</a:t>
              </a:r>
              <a:endParaRPr sz="1000">
                <a:solidFill>
                  <a:srgbClr val="FFFFFF"/>
                </a:solidFill>
              </a:endParaRPr>
            </a:p>
          </p:txBody>
        </p:sp>
        <p:sp>
          <p:nvSpPr>
            <p:cNvPr id="1848" name="Google Shape;1848;p63"/>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#ef5e43</a:t>
              </a:r>
              <a:endParaRPr sz="1000">
                <a:solidFill>
                  <a:srgbClr val="FFFFFF"/>
                </a:solidFill>
              </a:endParaRPr>
            </a:p>
          </p:txBody>
        </p:sp>
        <p:sp>
          <p:nvSpPr>
            <p:cNvPr id="1849" name="Google Shape;1849;p63"/>
            <p:cNvSpPr/>
            <p:nvPr/>
          </p:nvSpPr>
          <p:spPr>
            <a:xfrm>
              <a:off x="6830857" y="3498875"/>
              <a:ext cx="791400" cy="754200"/>
            </a:xfrm>
            <a:prstGeom prst="roundRect">
              <a:avLst>
                <a:gd name="adj" fmla="val 16667"/>
              </a:avLst>
            </a:prstGeom>
            <a:solidFill>
              <a:srgbClr val="F9BF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7892677" y="3498875"/>
              <a:ext cx="791400" cy="754200"/>
            </a:xfrm>
            <a:prstGeom prst="roundRect">
              <a:avLst>
                <a:gd name="adj" fmla="val 16667"/>
              </a:avLst>
            </a:prstGeom>
            <a:solidFill>
              <a:srgbClr val="4648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txBox="1"/>
            <p:nvPr/>
          </p:nvSpPr>
          <p:spPr>
            <a:xfrm>
              <a:off x="6830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#f9bf1c</a:t>
              </a:r>
              <a:endParaRPr sz="1000">
                <a:solidFill>
                  <a:srgbClr val="FFFFFF"/>
                </a:solidFill>
              </a:endParaRPr>
            </a:p>
          </p:txBody>
        </p:sp>
        <p:sp>
          <p:nvSpPr>
            <p:cNvPr id="1852" name="Google Shape;1852;p63"/>
            <p:cNvSpPr txBox="1"/>
            <p:nvPr/>
          </p:nvSpPr>
          <p:spPr>
            <a:xfrm>
              <a:off x="78926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#46486a</a:t>
              </a:r>
              <a:endParaRPr sz="1000">
                <a:solidFill>
                  <a:srgbClr val="FFFFFF"/>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6"/>
        <p:cNvGrpSpPr/>
        <p:nvPr/>
      </p:nvGrpSpPr>
      <p:grpSpPr>
        <a:xfrm>
          <a:off x="0" y="0"/>
          <a:ext cx="0" cy="0"/>
          <a:chOff x="0" y="0"/>
          <a:chExt cx="0" cy="0"/>
        </a:xfrm>
      </p:grpSpPr>
      <p:sp>
        <p:nvSpPr>
          <p:cNvPr id="1857" name="Google Shape;1857;p64"/>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58" name="Google Shape;1858;p64"/>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59" name="Google Shape;1859;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60" name="Google Shape;1860;p6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61" name="Google Shape;1861;p6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62" name="Google Shape;1862;p6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63" name="Google Shape;1863;p6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64" name="Google Shape;1864;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65" name="Google Shape;1865;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66" name="Google Shape;1866;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67" name="Google Shape;1867;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68" name="Google Shape;1868;p6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2"/>
        <p:cNvGrpSpPr/>
        <p:nvPr/>
      </p:nvGrpSpPr>
      <p:grpSpPr>
        <a:xfrm>
          <a:off x="0" y="0"/>
          <a:ext cx="0" cy="0"/>
          <a:chOff x="0" y="0"/>
          <a:chExt cx="0" cy="0"/>
        </a:xfrm>
      </p:grpSpPr>
      <p:sp>
        <p:nvSpPr>
          <p:cNvPr id="1873" name="Google Shape;1873;p6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74" name="Google Shape;1874;p65"/>
          <p:cNvGrpSpPr/>
          <p:nvPr/>
        </p:nvGrpSpPr>
        <p:grpSpPr>
          <a:xfrm>
            <a:off x="5156078" y="3085736"/>
            <a:ext cx="474294" cy="551291"/>
            <a:chOff x="4727025" y="1332775"/>
            <a:chExt cx="59900" cy="69625"/>
          </a:xfrm>
        </p:grpSpPr>
        <p:sp>
          <p:nvSpPr>
            <p:cNvPr id="1875" name="Google Shape;1875;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5"/>
          <p:cNvGrpSpPr/>
          <p:nvPr/>
        </p:nvGrpSpPr>
        <p:grpSpPr>
          <a:xfrm>
            <a:off x="5769734" y="2314340"/>
            <a:ext cx="555653" cy="557031"/>
            <a:chOff x="4820425" y="1329900"/>
            <a:chExt cx="70175" cy="70350"/>
          </a:xfrm>
        </p:grpSpPr>
        <p:sp>
          <p:nvSpPr>
            <p:cNvPr id="1878" name="Google Shape;1878;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5"/>
          <p:cNvGrpSpPr/>
          <p:nvPr/>
        </p:nvGrpSpPr>
        <p:grpSpPr>
          <a:xfrm>
            <a:off x="6396103" y="2318845"/>
            <a:ext cx="582574" cy="533871"/>
            <a:chOff x="4903200" y="1331525"/>
            <a:chExt cx="73575" cy="67425"/>
          </a:xfrm>
        </p:grpSpPr>
        <p:sp>
          <p:nvSpPr>
            <p:cNvPr id="1883" name="Google Shape;1883;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65"/>
          <p:cNvGrpSpPr/>
          <p:nvPr/>
        </p:nvGrpSpPr>
        <p:grpSpPr>
          <a:xfrm>
            <a:off x="5755581" y="3078709"/>
            <a:ext cx="583960" cy="565345"/>
            <a:chOff x="4815575" y="1416800"/>
            <a:chExt cx="73750" cy="71400"/>
          </a:xfrm>
        </p:grpSpPr>
        <p:sp>
          <p:nvSpPr>
            <p:cNvPr id="1886" name="Google Shape;1886;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5"/>
          <p:cNvGrpSpPr/>
          <p:nvPr/>
        </p:nvGrpSpPr>
        <p:grpSpPr>
          <a:xfrm>
            <a:off x="6390362" y="3108896"/>
            <a:ext cx="589898" cy="504970"/>
            <a:chOff x="4902475" y="1418875"/>
            <a:chExt cx="74500" cy="63775"/>
          </a:xfrm>
        </p:grpSpPr>
        <p:sp>
          <p:nvSpPr>
            <p:cNvPr id="1890" name="Google Shape;1890;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65"/>
          <p:cNvGrpSpPr/>
          <p:nvPr/>
        </p:nvGrpSpPr>
        <p:grpSpPr>
          <a:xfrm>
            <a:off x="5765577" y="3826000"/>
            <a:ext cx="563967" cy="567127"/>
            <a:chOff x="4818100" y="1507675"/>
            <a:chExt cx="71225" cy="71625"/>
          </a:xfrm>
        </p:grpSpPr>
        <p:sp>
          <p:nvSpPr>
            <p:cNvPr id="1893" name="Google Shape;1893;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65"/>
          <p:cNvGrpSpPr/>
          <p:nvPr/>
        </p:nvGrpSpPr>
        <p:grpSpPr>
          <a:xfrm>
            <a:off x="5079075" y="3829461"/>
            <a:ext cx="628301" cy="588505"/>
            <a:chOff x="4721450" y="1509475"/>
            <a:chExt cx="79350" cy="74325"/>
          </a:xfrm>
        </p:grpSpPr>
        <p:sp>
          <p:nvSpPr>
            <p:cNvPr id="1898" name="Google Shape;1898;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65"/>
          <p:cNvGrpSpPr/>
          <p:nvPr/>
        </p:nvGrpSpPr>
        <p:grpSpPr>
          <a:xfrm>
            <a:off x="6424608" y="3814027"/>
            <a:ext cx="557038" cy="562772"/>
            <a:chOff x="4906800" y="1507500"/>
            <a:chExt cx="70350" cy="71075"/>
          </a:xfrm>
        </p:grpSpPr>
        <p:sp>
          <p:nvSpPr>
            <p:cNvPr id="1903" name="Google Shape;1903;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65"/>
          <p:cNvGrpSpPr/>
          <p:nvPr/>
        </p:nvGrpSpPr>
        <p:grpSpPr>
          <a:xfrm>
            <a:off x="4462216" y="2340963"/>
            <a:ext cx="517934" cy="517934"/>
            <a:chOff x="3736598" y="2170606"/>
            <a:chExt cx="404889" cy="404889"/>
          </a:xfrm>
        </p:grpSpPr>
        <p:sp>
          <p:nvSpPr>
            <p:cNvPr id="1909" name="Google Shape;1909;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65"/>
          <p:cNvGrpSpPr/>
          <p:nvPr/>
        </p:nvGrpSpPr>
        <p:grpSpPr>
          <a:xfrm>
            <a:off x="3729277" y="2341061"/>
            <a:ext cx="586986" cy="517740"/>
            <a:chOff x="3161917" y="2170682"/>
            <a:chExt cx="458870" cy="404737"/>
          </a:xfrm>
        </p:grpSpPr>
        <p:sp>
          <p:nvSpPr>
            <p:cNvPr id="1914" name="Google Shape;1914;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52299" y="3102400"/>
            <a:ext cx="540943" cy="517963"/>
            <a:chOff x="3179914" y="2889488"/>
            <a:chExt cx="422876" cy="404911"/>
          </a:xfrm>
        </p:grpSpPr>
        <p:sp>
          <p:nvSpPr>
            <p:cNvPr id="1918" name="Google Shape;1918;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4453093" y="3102358"/>
            <a:ext cx="536180" cy="518047"/>
            <a:chOff x="3729467" y="2889422"/>
            <a:chExt cx="419153" cy="404977"/>
          </a:xfrm>
        </p:grpSpPr>
        <p:sp>
          <p:nvSpPr>
            <p:cNvPr id="1925" name="Google Shape;1925;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1990126" y="3445787"/>
            <a:ext cx="965351" cy="134611"/>
            <a:chOff x="4411970" y="2962952"/>
            <a:chExt cx="706544" cy="104212"/>
          </a:xfrm>
        </p:grpSpPr>
        <p:sp>
          <p:nvSpPr>
            <p:cNvPr id="1933" name="Google Shape;1933;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1990126" y="3041077"/>
            <a:ext cx="960158" cy="289172"/>
            <a:chOff x="4411970" y="2726085"/>
            <a:chExt cx="643107" cy="193659"/>
          </a:xfrm>
        </p:grpSpPr>
        <p:sp>
          <p:nvSpPr>
            <p:cNvPr id="1938" name="Google Shape;1938;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65"/>
          <p:cNvGrpSpPr/>
          <p:nvPr/>
        </p:nvGrpSpPr>
        <p:grpSpPr>
          <a:xfrm>
            <a:off x="998624" y="3295400"/>
            <a:ext cx="811503" cy="252584"/>
            <a:chOff x="4411970" y="4340222"/>
            <a:chExt cx="779467" cy="242683"/>
          </a:xfrm>
        </p:grpSpPr>
        <p:sp>
          <p:nvSpPr>
            <p:cNvPr id="1942" name="Google Shape;1942;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65"/>
          <p:cNvGrpSpPr/>
          <p:nvPr/>
        </p:nvGrpSpPr>
        <p:grpSpPr>
          <a:xfrm>
            <a:off x="1990126" y="2709308"/>
            <a:ext cx="965160" cy="216230"/>
            <a:chOff x="4411970" y="2468674"/>
            <a:chExt cx="747317" cy="167425"/>
          </a:xfrm>
        </p:grpSpPr>
        <p:sp>
          <p:nvSpPr>
            <p:cNvPr id="1946" name="Google Shape;1946;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5"/>
          <p:cNvGrpSpPr/>
          <p:nvPr/>
        </p:nvGrpSpPr>
        <p:grpSpPr>
          <a:xfrm>
            <a:off x="997692" y="2334687"/>
            <a:ext cx="1959041" cy="208784"/>
            <a:chOff x="6336019" y="3733725"/>
            <a:chExt cx="2566206" cy="351310"/>
          </a:xfrm>
        </p:grpSpPr>
        <p:sp>
          <p:nvSpPr>
            <p:cNvPr id="1950" name="Google Shape;1950;p6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65"/>
          <p:cNvGrpSpPr/>
          <p:nvPr/>
        </p:nvGrpSpPr>
        <p:grpSpPr>
          <a:xfrm>
            <a:off x="1990126" y="3950602"/>
            <a:ext cx="946551" cy="153200"/>
            <a:chOff x="4404545" y="3301592"/>
            <a:chExt cx="782403" cy="129272"/>
          </a:xfrm>
        </p:grpSpPr>
        <p:sp>
          <p:nvSpPr>
            <p:cNvPr id="1955" name="Google Shape;1955;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65"/>
          <p:cNvGrpSpPr/>
          <p:nvPr/>
        </p:nvGrpSpPr>
        <p:grpSpPr>
          <a:xfrm>
            <a:off x="1990126" y="3695937"/>
            <a:ext cx="962257" cy="139127"/>
            <a:chOff x="4411970" y="3131459"/>
            <a:chExt cx="710520" cy="117397"/>
          </a:xfrm>
        </p:grpSpPr>
        <p:sp>
          <p:nvSpPr>
            <p:cNvPr id="1958" name="Google Shape;1958;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6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1" name="Google Shape;1961;p65"/>
          <p:cNvGrpSpPr/>
          <p:nvPr/>
        </p:nvGrpSpPr>
        <p:grpSpPr>
          <a:xfrm>
            <a:off x="990271" y="3621603"/>
            <a:ext cx="823838" cy="458988"/>
            <a:chOff x="4411970" y="1801825"/>
            <a:chExt cx="734586" cy="409262"/>
          </a:xfrm>
        </p:grpSpPr>
        <p:sp>
          <p:nvSpPr>
            <p:cNvPr id="1962" name="Google Shape;1962;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65"/>
          <p:cNvGrpSpPr/>
          <p:nvPr/>
        </p:nvGrpSpPr>
        <p:grpSpPr>
          <a:xfrm>
            <a:off x="3095243" y="2339173"/>
            <a:ext cx="521514" cy="521514"/>
            <a:chOff x="5681300" y="2527788"/>
            <a:chExt cx="805800" cy="805800"/>
          </a:xfrm>
        </p:grpSpPr>
        <p:sp>
          <p:nvSpPr>
            <p:cNvPr id="1965" name="Google Shape;1965;p6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5"/>
          <p:cNvGrpSpPr/>
          <p:nvPr/>
        </p:nvGrpSpPr>
        <p:grpSpPr>
          <a:xfrm>
            <a:off x="3089483" y="3094865"/>
            <a:ext cx="533033" cy="533033"/>
            <a:chOff x="4049800" y="640400"/>
            <a:chExt cx="858900" cy="858900"/>
          </a:xfrm>
        </p:grpSpPr>
        <p:sp>
          <p:nvSpPr>
            <p:cNvPr id="1968" name="Google Shape;1968;p6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5"/>
          <p:cNvGrpSpPr/>
          <p:nvPr/>
        </p:nvGrpSpPr>
        <p:grpSpPr>
          <a:xfrm>
            <a:off x="3014966" y="3772543"/>
            <a:ext cx="682068" cy="682068"/>
            <a:chOff x="5080188" y="927900"/>
            <a:chExt cx="961200" cy="961200"/>
          </a:xfrm>
        </p:grpSpPr>
        <p:sp>
          <p:nvSpPr>
            <p:cNvPr id="1971" name="Google Shape;1971;p6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65"/>
          <p:cNvGrpSpPr/>
          <p:nvPr/>
        </p:nvGrpSpPr>
        <p:grpSpPr>
          <a:xfrm>
            <a:off x="4478465" y="3869234"/>
            <a:ext cx="505650" cy="504006"/>
            <a:chOff x="6039282" y="1042577"/>
            <a:chExt cx="734315" cy="731929"/>
          </a:xfrm>
        </p:grpSpPr>
        <p:sp>
          <p:nvSpPr>
            <p:cNvPr id="1980" name="Google Shape;1980;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65"/>
          <p:cNvGrpSpPr/>
          <p:nvPr/>
        </p:nvGrpSpPr>
        <p:grpSpPr>
          <a:xfrm>
            <a:off x="5091067" y="2298862"/>
            <a:ext cx="567744" cy="602136"/>
            <a:chOff x="1825800" y="1651625"/>
            <a:chExt cx="539989" cy="571775"/>
          </a:xfrm>
        </p:grpSpPr>
        <p:sp>
          <p:nvSpPr>
            <p:cNvPr id="2002" name="Google Shape;2002;p6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5"/>
          <p:cNvGrpSpPr/>
          <p:nvPr/>
        </p:nvGrpSpPr>
        <p:grpSpPr>
          <a:xfrm>
            <a:off x="3765995" y="3855579"/>
            <a:ext cx="508123" cy="507955"/>
            <a:chOff x="1897577" y="2802432"/>
            <a:chExt cx="492176" cy="492014"/>
          </a:xfrm>
        </p:grpSpPr>
        <p:sp>
          <p:nvSpPr>
            <p:cNvPr id="2007" name="Google Shape;2007;p6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5"/>
          <p:cNvGrpSpPr/>
          <p:nvPr/>
        </p:nvGrpSpPr>
        <p:grpSpPr>
          <a:xfrm>
            <a:off x="997525" y="4169123"/>
            <a:ext cx="809227" cy="200842"/>
            <a:chOff x="2013045" y="4813233"/>
            <a:chExt cx="921986" cy="228854"/>
          </a:xfrm>
        </p:grpSpPr>
        <p:sp>
          <p:nvSpPr>
            <p:cNvPr id="2020" name="Google Shape;2020;p6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5"/>
          <p:cNvGrpSpPr/>
          <p:nvPr/>
        </p:nvGrpSpPr>
        <p:grpSpPr>
          <a:xfrm>
            <a:off x="1005985" y="2656004"/>
            <a:ext cx="792421" cy="269941"/>
            <a:chOff x="1046767" y="4756633"/>
            <a:chExt cx="859646" cy="292841"/>
          </a:xfrm>
        </p:grpSpPr>
        <p:sp>
          <p:nvSpPr>
            <p:cNvPr id="2023" name="Google Shape;2023;p6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65"/>
          <p:cNvGrpSpPr/>
          <p:nvPr/>
        </p:nvGrpSpPr>
        <p:grpSpPr>
          <a:xfrm>
            <a:off x="7141841" y="2550562"/>
            <a:ext cx="166473" cy="141497"/>
            <a:chOff x="4660325" y="1866850"/>
            <a:chExt cx="68350" cy="58100"/>
          </a:xfrm>
        </p:grpSpPr>
        <p:sp>
          <p:nvSpPr>
            <p:cNvPr id="2031" name="Google Shape;2031;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65"/>
          <p:cNvGrpSpPr/>
          <p:nvPr/>
        </p:nvGrpSpPr>
        <p:grpSpPr>
          <a:xfrm>
            <a:off x="7451186" y="2576286"/>
            <a:ext cx="162515" cy="90049"/>
            <a:chOff x="4791775" y="1877500"/>
            <a:chExt cx="66725" cy="36975"/>
          </a:xfrm>
        </p:grpSpPr>
        <p:sp>
          <p:nvSpPr>
            <p:cNvPr id="2034" name="Google Shape;2034;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5"/>
          <p:cNvGrpSpPr/>
          <p:nvPr/>
        </p:nvGrpSpPr>
        <p:grpSpPr>
          <a:xfrm>
            <a:off x="7772899" y="2576286"/>
            <a:ext cx="144979" cy="90049"/>
            <a:chOff x="4923925" y="1877500"/>
            <a:chExt cx="59525" cy="36975"/>
          </a:xfrm>
        </p:grpSpPr>
        <p:sp>
          <p:nvSpPr>
            <p:cNvPr id="2037" name="Google Shape;2037;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65"/>
          <p:cNvGrpSpPr/>
          <p:nvPr/>
        </p:nvGrpSpPr>
        <p:grpSpPr>
          <a:xfrm>
            <a:off x="8067390" y="2558477"/>
            <a:ext cx="141447" cy="125667"/>
            <a:chOff x="5058450" y="1870100"/>
            <a:chExt cx="58075" cy="51600"/>
          </a:xfrm>
        </p:grpSpPr>
        <p:sp>
          <p:nvSpPr>
            <p:cNvPr id="2040" name="Google Shape;2040;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65"/>
          <p:cNvGrpSpPr/>
          <p:nvPr/>
        </p:nvGrpSpPr>
        <p:grpSpPr>
          <a:xfrm>
            <a:off x="7481905" y="2980885"/>
            <a:ext cx="101077" cy="107645"/>
            <a:chOff x="4811425" y="2065025"/>
            <a:chExt cx="41500" cy="44200"/>
          </a:xfrm>
        </p:grpSpPr>
        <p:sp>
          <p:nvSpPr>
            <p:cNvPr id="2043" name="Google Shape;2043;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5"/>
          <p:cNvGrpSpPr/>
          <p:nvPr/>
        </p:nvGrpSpPr>
        <p:grpSpPr>
          <a:xfrm>
            <a:off x="7774342" y="2981098"/>
            <a:ext cx="120867" cy="107218"/>
            <a:chOff x="4929875" y="2065025"/>
            <a:chExt cx="49625" cy="44025"/>
          </a:xfrm>
        </p:grpSpPr>
        <p:sp>
          <p:nvSpPr>
            <p:cNvPr id="2046" name="Google Shape;2046;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65"/>
          <p:cNvGrpSpPr/>
          <p:nvPr/>
        </p:nvGrpSpPr>
        <p:grpSpPr>
          <a:xfrm>
            <a:off x="8103011" y="2984112"/>
            <a:ext cx="70206" cy="101191"/>
            <a:chOff x="5083925" y="2066350"/>
            <a:chExt cx="28825" cy="41550"/>
          </a:xfrm>
        </p:grpSpPr>
        <p:sp>
          <p:nvSpPr>
            <p:cNvPr id="2049" name="Google Shape;2049;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65"/>
          <p:cNvGrpSpPr/>
          <p:nvPr/>
        </p:nvGrpSpPr>
        <p:grpSpPr>
          <a:xfrm>
            <a:off x="7134565" y="2999759"/>
            <a:ext cx="181026" cy="69896"/>
            <a:chOff x="4659775" y="2072775"/>
            <a:chExt cx="74325" cy="28700"/>
          </a:xfrm>
        </p:grpSpPr>
        <p:sp>
          <p:nvSpPr>
            <p:cNvPr id="2052" name="Google Shape;2052;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65"/>
          <p:cNvGrpSpPr/>
          <p:nvPr/>
        </p:nvGrpSpPr>
        <p:grpSpPr>
          <a:xfrm>
            <a:off x="8054421" y="2790324"/>
            <a:ext cx="167387" cy="89197"/>
            <a:chOff x="4662475" y="1976500"/>
            <a:chExt cx="68725" cy="36625"/>
          </a:xfrm>
        </p:grpSpPr>
        <p:sp>
          <p:nvSpPr>
            <p:cNvPr id="2056" name="Google Shape;2056;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65"/>
          <p:cNvGrpSpPr/>
          <p:nvPr/>
        </p:nvGrpSpPr>
        <p:grpSpPr>
          <a:xfrm>
            <a:off x="7751326" y="2793764"/>
            <a:ext cx="166899" cy="82317"/>
            <a:chOff x="4920150" y="1977875"/>
            <a:chExt cx="68525" cy="33800"/>
          </a:xfrm>
        </p:grpSpPr>
        <p:sp>
          <p:nvSpPr>
            <p:cNvPr id="2060" name="Google Shape;2060;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5"/>
          <p:cNvGrpSpPr/>
          <p:nvPr/>
        </p:nvGrpSpPr>
        <p:grpSpPr>
          <a:xfrm>
            <a:off x="7162483" y="3197682"/>
            <a:ext cx="125190" cy="127859"/>
            <a:chOff x="4676550" y="2160575"/>
            <a:chExt cx="51400" cy="52500"/>
          </a:xfrm>
        </p:grpSpPr>
        <p:sp>
          <p:nvSpPr>
            <p:cNvPr id="2064" name="Google Shape;2064;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5"/>
          <p:cNvGrpSpPr/>
          <p:nvPr/>
        </p:nvGrpSpPr>
        <p:grpSpPr>
          <a:xfrm>
            <a:off x="7459741" y="3204714"/>
            <a:ext cx="145405" cy="113794"/>
            <a:chOff x="4768325" y="2163475"/>
            <a:chExt cx="59700" cy="46725"/>
          </a:xfrm>
        </p:grpSpPr>
        <p:sp>
          <p:nvSpPr>
            <p:cNvPr id="2068" name="Google Shape;2068;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65"/>
          <p:cNvGrpSpPr/>
          <p:nvPr/>
        </p:nvGrpSpPr>
        <p:grpSpPr>
          <a:xfrm>
            <a:off x="7476059" y="3459808"/>
            <a:ext cx="112768" cy="106853"/>
            <a:chOff x="4768575" y="2253950"/>
            <a:chExt cx="46300" cy="43875"/>
          </a:xfrm>
        </p:grpSpPr>
        <p:sp>
          <p:nvSpPr>
            <p:cNvPr id="2077" name="Google Shape;2077;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5"/>
          <p:cNvGrpSpPr/>
          <p:nvPr/>
        </p:nvGrpSpPr>
        <p:grpSpPr>
          <a:xfrm>
            <a:off x="7775682" y="3948834"/>
            <a:ext cx="118187" cy="146246"/>
            <a:chOff x="4960900" y="2433225"/>
            <a:chExt cx="48525" cy="60050"/>
          </a:xfrm>
        </p:grpSpPr>
        <p:sp>
          <p:nvSpPr>
            <p:cNvPr id="2080" name="Google Shape;2080;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65"/>
          <p:cNvGrpSpPr/>
          <p:nvPr/>
        </p:nvGrpSpPr>
        <p:grpSpPr>
          <a:xfrm>
            <a:off x="7464247" y="4212895"/>
            <a:ext cx="136394" cy="143810"/>
            <a:chOff x="4854075" y="2527625"/>
            <a:chExt cx="56000" cy="59050"/>
          </a:xfrm>
        </p:grpSpPr>
        <p:sp>
          <p:nvSpPr>
            <p:cNvPr id="2083" name="Google Shape;2083;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2088;p65"/>
          <p:cNvGrpSpPr/>
          <p:nvPr/>
        </p:nvGrpSpPr>
        <p:grpSpPr>
          <a:xfrm>
            <a:off x="8088458" y="3676639"/>
            <a:ext cx="99312" cy="160797"/>
            <a:chOff x="5059700" y="2334775"/>
            <a:chExt cx="40775" cy="66025"/>
          </a:xfrm>
        </p:grpSpPr>
        <p:sp>
          <p:nvSpPr>
            <p:cNvPr id="2089" name="Google Shape;2089;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5"/>
          <p:cNvGrpSpPr/>
          <p:nvPr/>
        </p:nvGrpSpPr>
        <p:grpSpPr>
          <a:xfrm>
            <a:off x="8045622" y="3941771"/>
            <a:ext cx="184984" cy="160371"/>
            <a:chOff x="5037700" y="2430325"/>
            <a:chExt cx="75950" cy="65850"/>
          </a:xfrm>
        </p:grpSpPr>
        <p:sp>
          <p:nvSpPr>
            <p:cNvPr id="2099" name="Google Shape;2099;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65"/>
          <p:cNvGrpSpPr/>
          <p:nvPr/>
        </p:nvGrpSpPr>
        <p:grpSpPr>
          <a:xfrm>
            <a:off x="7465128" y="3708223"/>
            <a:ext cx="173014" cy="97629"/>
            <a:chOff x="4756975" y="2341800"/>
            <a:chExt cx="91975" cy="51925"/>
          </a:xfrm>
        </p:grpSpPr>
        <p:sp>
          <p:nvSpPr>
            <p:cNvPr id="2102" name="Google Shape;2102;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65"/>
          <p:cNvGrpSpPr/>
          <p:nvPr/>
        </p:nvGrpSpPr>
        <p:grpSpPr>
          <a:xfrm>
            <a:off x="7732065" y="4196920"/>
            <a:ext cx="212497" cy="175761"/>
            <a:chOff x="4943575" y="2516350"/>
            <a:chExt cx="98675" cy="81700"/>
          </a:xfrm>
        </p:grpSpPr>
        <p:sp>
          <p:nvSpPr>
            <p:cNvPr id="2123" name="Google Shape;2123;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grpSp>
        <p:nvGrpSpPr>
          <p:cNvPr id="2210" name="Google Shape;2210;p66"/>
          <p:cNvGrpSpPr/>
          <p:nvPr/>
        </p:nvGrpSpPr>
        <p:grpSpPr>
          <a:xfrm>
            <a:off x="745571" y="1168666"/>
            <a:ext cx="2492868" cy="1379876"/>
            <a:chOff x="2654821" y="2311071"/>
            <a:chExt cx="2279715" cy="1262120"/>
          </a:xfrm>
        </p:grpSpPr>
        <p:grpSp>
          <p:nvGrpSpPr>
            <p:cNvPr id="2211" name="Google Shape;2211;p66"/>
            <p:cNvGrpSpPr/>
            <p:nvPr/>
          </p:nvGrpSpPr>
          <p:grpSpPr>
            <a:xfrm>
              <a:off x="4034269" y="2840745"/>
              <a:ext cx="40212" cy="36437"/>
              <a:chOff x="4293400" y="2574725"/>
              <a:chExt cx="84425" cy="80100"/>
            </a:xfrm>
          </p:grpSpPr>
          <p:sp>
            <p:nvSpPr>
              <p:cNvPr id="2212" name="Google Shape;2212;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13" name="Google Shape;2213;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66"/>
            <p:cNvGrpSpPr/>
            <p:nvPr/>
          </p:nvGrpSpPr>
          <p:grpSpPr>
            <a:xfrm>
              <a:off x="3894606" y="2334874"/>
              <a:ext cx="913198" cy="518984"/>
              <a:chOff x="4000175" y="1462675"/>
              <a:chExt cx="1917275" cy="1140875"/>
            </a:xfrm>
          </p:grpSpPr>
          <p:sp>
            <p:nvSpPr>
              <p:cNvPr id="2215" name="Google Shape;2215;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16" name="Google Shape;2216;p66"/>
              <p:cNvGrpSpPr/>
              <p:nvPr/>
            </p:nvGrpSpPr>
            <p:grpSpPr>
              <a:xfrm>
                <a:off x="4000175" y="1462675"/>
                <a:ext cx="1917275" cy="1140875"/>
                <a:chOff x="4000175" y="1462675"/>
                <a:chExt cx="1917275" cy="1140875"/>
              </a:xfrm>
            </p:grpSpPr>
            <p:sp>
              <p:nvSpPr>
                <p:cNvPr id="2217" name="Google Shape;2217;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18" name="Google Shape;2218;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2" name="Google Shape;2222;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3" name="Google Shape;2223;p66"/>
            <p:cNvGrpSpPr/>
            <p:nvPr/>
          </p:nvGrpSpPr>
          <p:grpSpPr>
            <a:xfrm>
              <a:off x="3875768" y="2846704"/>
              <a:ext cx="44796" cy="47366"/>
              <a:chOff x="3960625" y="2587825"/>
              <a:chExt cx="94050" cy="104125"/>
            </a:xfrm>
          </p:grpSpPr>
          <p:sp>
            <p:nvSpPr>
              <p:cNvPr id="2224" name="Google Shape;2224;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25" name="Google Shape;2225;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66"/>
            <p:cNvGrpSpPr/>
            <p:nvPr/>
          </p:nvGrpSpPr>
          <p:grpSpPr>
            <a:xfrm>
              <a:off x="3782759" y="2807162"/>
              <a:ext cx="82686" cy="85487"/>
              <a:chOff x="3765350" y="2500900"/>
              <a:chExt cx="173600" cy="187925"/>
            </a:xfrm>
          </p:grpSpPr>
          <p:sp>
            <p:nvSpPr>
              <p:cNvPr id="2227" name="Google Shape;2227;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28" name="Google Shape;2228;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6"/>
            <p:cNvGrpSpPr/>
            <p:nvPr/>
          </p:nvGrpSpPr>
          <p:grpSpPr>
            <a:xfrm>
              <a:off x="3775674" y="2798496"/>
              <a:ext cx="40545" cy="23564"/>
              <a:chOff x="3750475" y="2481850"/>
              <a:chExt cx="85125" cy="51800"/>
            </a:xfrm>
          </p:grpSpPr>
          <p:sp>
            <p:nvSpPr>
              <p:cNvPr id="2234" name="Google Shape;2234;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36" name="Google Shape;2236;p66"/>
            <p:cNvGrpSpPr/>
            <p:nvPr/>
          </p:nvGrpSpPr>
          <p:grpSpPr>
            <a:xfrm>
              <a:off x="3716946" y="2776024"/>
              <a:ext cx="81971" cy="76912"/>
              <a:chOff x="3627175" y="2432450"/>
              <a:chExt cx="172100" cy="169075"/>
            </a:xfrm>
          </p:grpSpPr>
          <p:sp>
            <p:nvSpPr>
              <p:cNvPr id="2237" name="Google Shape;2237;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39" name="Google Shape;2239;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40" name="Google Shape;2240;p66"/>
            <p:cNvGrpSpPr/>
            <p:nvPr/>
          </p:nvGrpSpPr>
          <p:grpSpPr>
            <a:xfrm>
              <a:off x="3685682" y="2845624"/>
              <a:ext cx="29311" cy="45055"/>
              <a:chOff x="3561536" y="2585450"/>
              <a:chExt cx="61539" cy="99045"/>
            </a:xfrm>
          </p:grpSpPr>
          <p:sp>
            <p:nvSpPr>
              <p:cNvPr id="2241" name="Google Shape;2241;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43" name="Google Shape;2243;p66"/>
            <p:cNvGrpSpPr/>
            <p:nvPr/>
          </p:nvGrpSpPr>
          <p:grpSpPr>
            <a:xfrm>
              <a:off x="3849905" y="2572252"/>
              <a:ext cx="74339" cy="119559"/>
              <a:chOff x="3906325" y="1984500"/>
              <a:chExt cx="156075" cy="262825"/>
            </a:xfrm>
          </p:grpSpPr>
          <p:sp>
            <p:nvSpPr>
              <p:cNvPr id="2244" name="Google Shape;2244;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45" name="Google Shape;2245;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6"/>
            <p:cNvGrpSpPr/>
            <p:nvPr/>
          </p:nvGrpSpPr>
          <p:grpSpPr>
            <a:xfrm>
              <a:off x="2654821" y="2414345"/>
              <a:ext cx="667570" cy="558731"/>
              <a:chOff x="1397225" y="1637375"/>
              <a:chExt cx="1401575" cy="1228250"/>
            </a:xfrm>
          </p:grpSpPr>
          <p:sp>
            <p:nvSpPr>
              <p:cNvPr id="2247" name="Google Shape;2247;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48" name="Google Shape;2248;p66"/>
              <p:cNvGrpSpPr/>
              <p:nvPr/>
            </p:nvGrpSpPr>
            <p:grpSpPr>
              <a:xfrm>
                <a:off x="1397225" y="1637375"/>
                <a:ext cx="1398775" cy="1228250"/>
                <a:chOff x="1397225" y="1637375"/>
                <a:chExt cx="1398775" cy="1228250"/>
              </a:xfrm>
            </p:grpSpPr>
            <p:sp>
              <p:nvSpPr>
                <p:cNvPr id="2249" name="Google Shape;2249;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1" name="Google Shape;2251;p66"/>
            <p:cNvGrpSpPr/>
            <p:nvPr/>
          </p:nvGrpSpPr>
          <p:grpSpPr>
            <a:xfrm>
              <a:off x="3230417" y="3103734"/>
              <a:ext cx="282982" cy="280332"/>
              <a:chOff x="2605700" y="3152850"/>
              <a:chExt cx="594125" cy="616250"/>
            </a:xfrm>
          </p:grpSpPr>
          <p:sp>
            <p:nvSpPr>
              <p:cNvPr id="2252" name="Google Shape;2252;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53" name="Google Shape;2253;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4" name="Google Shape;2254;p66"/>
            <p:cNvGrpSpPr/>
            <p:nvPr/>
          </p:nvGrpSpPr>
          <p:grpSpPr>
            <a:xfrm>
              <a:off x="3265985" y="3226989"/>
              <a:ext cx="87151" cy="346202"/>
              <a:chOff x="2680375" y="3423800"/>
              <a:chExt cx="182975" cy="761050"/>
            </a:xfrm>
          </p:grpSpPr>
          <p:sp>
            <p:nvSpPr>
              <p:cNvPr id="2255" name="Google Shape;2255;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56" name="Google Shape;2256;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66"/>
            <p:cNvGrpSpPr/>
            <p:nvPr/>
          </p:nvGrpSpPr>
          <p:grpSpPr>
            <a:xfrm>
              <a:off x="3855466" y="3289811"/>
              <a:ext cx="112514" cy="94210"/>
              <a:chOff x="3918000" y="3561900"/>
              <a:chExt cx="236225" cy="207100"/>
            </a:xfrm>
          </p:grpSpPr>
          <p:sp>
            <p:nvSpPr>
              <p:cNvPr id="2258" name="Google Shape;2258;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59" name="Google Shape;2259;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3" name="Google Shape;2263;p66"/>
            <p:cNvGrpSpPr/>
            <p:nvPr/>
          </p:nvGrpSpPr>
          <p:grpSpPr>
            <a:xfrm>
              <a:off x="2905224" y="2311071"/>
              <a:ext cx="596721" cy="528992"/>
              <a:chOff x="1922950" y="1410350"/>
              <a:chExt cx="1252825" cy="1162875"/>
            </a:xfrm>
          </p:grpSpPr>
          <p:sp>
            <p:nvSpPr>
              <p:cNvPr id="2264" name="Google Shape;2264;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0" name="Google Shape;2280;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0" name="Google Shape;2300;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1" name="Google Shape;2301;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3280929" y="3294542"/>
              <a:ext cx="109894" cy="272224"/>
              <a:chOff x="2711750" y="3572300"/>
              <a:chExt cx="230725" cy="598425"/>
            </a:xfrm>
          </p:grpSpPr>
          <p:sp>
            <p:nvSpPr>
              <p:cNvPr id="2303" name="Google Shape;2303;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6"/>
            <p:cNvGrpSpPr/>
            <p:nvPr/>
          </p:nvGrpSpPr>
          <p:grpSpPr>
            <a:xfrm>
              <a:off x="3790439" y="2408636"/>
              <a:ext cx="73017" cy="75684"/>
              <a:chOff x="3781475" y="1624825"/>
              <a:chExt cx="153300" cy="166375"/>
            </a:xfrm>
          </p:grpSpPr>
          <p:sp>
            <p:nvSpPr>
              <p:cNvPr id="2307" name="Google Shape;2307;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66"/>
            <p:cNvGrpSpPr/>
            <p:nvPr/>
          </p:nvGrpSpPr>
          <p:grpSpPr>
            <a:xfrm>
              <a:off x="4403342" y="3107749"/>
              <a:ext cx="316680" cy="101374"/>
              <a:chOff x="5068275" y="3161675"/>
              <a:chExt cx="664875" cy="222850"/>
            </a:xfrm>
          </p:grpSpPr>
          <p:sp>
            <p:nvSpPr>
              <p:cNvPr id="2319" name="Google Shape;2319;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66"/>
            <p:cNvGrpSpPr/>
            <p:nvPr/>
          </p:nvGrpSpPr>
          <p:grpSpPr>
            <a:xfrm>
              <a:off x="3697513" y="2707266"/>
              <a:ext cx="59549" cy="79733"/>
              <a:chOff x="3586375" y="2281300"/>
              <a:chExt cx="125025" cy="175275"/>
            </a:xfrm>
          </p:grpSpPr>
          <p:sp>
            <p:nvSpPr>
              <p:cNvPr id="2353" name="Google Shape;2353;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6" name="Google Shape;2356;p66"/>
            <p:cNvGrpSpPr/>
            <p:nvPr/>
          </p:nvGrpSpPr>
          <p:grpSpPr>
            <a:xfrm>
              <a:off x="4513224" y="3221724"/>
              <a:ext cx="274563" cy="280321"/>
              <a:chOff x="5298975" y="3412225"/>
              <a:chExt cx="576450" cy="616225"/>
            </a:xfrm>
          </p:grpSpPr>
          <p:sp>
            <p:nvSpPr>
              <p:cNvPr id="2357" name="Google Shape;2357;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8" name="Google Shape;2358;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6"/>
            <p:cNvGrpSpPr/>
            <p:nvPr/>
          </p:nvGrpSpPr>
          <p:grpSpPr>
            <a:xfrm>
              <a:off x="4824403" y="3421846"/>
              <a:ext cx="110132" cy="130647"/>
              <a:chOff x="5952300" y="3852150"/>
              <a:chExt cx="231225" cy="287200"/>
            </a:xfrm>
          </p:grpSpPr>
          <p:sp>
            <p:nvSpPr>
              <p:cNvPr id="2360" name="Google Shape;2360;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66"/>
            <p:cNvGrpSpPr/>
            <p:nvPr/>
          </p:nvGrpSpPr>
          <p:grpSpPr>
            <a:xfrm>
              <a:off x="4295710" y="3079670"/>
              <a:ext cx="14968" cy="27135"/>
              <a:chOff x="4842300" y="3099950"/>
              <a:chExt cx="31425" cy="59650"/>
            </a:xfrm>
          </p:grpSpPr>
          <p:sp>
            <p:nvSpPr>
              <p:cNvPr id="2371" name="Google Shape;2371;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66"/>
            <p:cNvGrpSpPr/>
            <p:nvPr/>
          </p:nvGrpSpPr>
          <p:grpSpPr>
            <a:xfrm>
              <a:off x="3831056" y="2816010"/>
              <a:ext cx="37378" cy="27612"/>
              <a:chOff x="3866750" y="2520350"/>
              <a:chExt cx="78475" cy="60700"/>
            </a:xfrm>
          </p:grpSpPr>
          <p:sp>
            <p:nvSpPr>
              <p:cNvPr id="2384" name="Google Shape;2384;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5" name="Google Shape;2405;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7" name="Google Shape;2417;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66"/>
            <p:cNvGrpSpPr/>
            <p:nvPr/>
          </p:nvGrpSpPr>
          <p:grpSpPr>
            <a:xfrm>
              <a:off x="3632736" y="3051591"/>
              <a:ext cx="63288" cy="45217"/>
              <a:chOff x="3450375" y="3038225"/>
              <a:chExt cx="132875" cy="99400"/>
            </a:xfrm>
          </p:grpSpPr>
          <p:sp>
            <p:nvSpPr>
              <p:cNvPr id="2431" name="Google Shape;2431;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2" name="Google Shape;2452;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8" name="Google Shape;2458;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66"/>
          <p:cNvGrpSpPr/>
          <p:nvPr/>
        </p:nvGrpSpPr>
        <p:grpSpPr>
          <a:xfrm>
            <a:off x="3554131" y="1233340"/>
            <a:ext cx="2078182" cy="1366558"/>
            <a:chOff x="235800" y="830650"/>
            <a:chExt cx="6978450" cy="4588844"/>
          </a:xfrm>
        </p:grpSpPr>
        <p:sp>
          <p:nvSpPr>
            <p:cNvPr id="2469" name="Google Shape;2469;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66"/>
          <p:cNvGrpSpPr/>
          <p:nvPr/>
        </p:nvGrpSpPr>
        <p:grpSpPr>
          <a:xfrm>
            <a:off x="742628" y="3064442"/>
            <a:ext cx="2622876" cy="1333540"/>
            <a:chOff x="238125" y="1038125"/>
            <a:chExt cx="7146800" cy="3633625"/>
          </a:xfrm>
        </p:grpSpPr>
        <p:sp>
          <p:nvSpPr>
            <p:cNvPr id="2476" name="Google Shape;2476;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6"/>
          <p:cNvGrpSpPr/>
          <p:nvPr/>
        </p:nvGrpSpPr>
        <p:grpSpPr>
          <a:xfrm>
            <a:off x="5857556" y="1206552"/>
            <a:ext cx="2590840" cy="1380235"/>
            <a:chOff x="233350" y="949250"/>
            <a:chExt cx="7137300" cy="3802300"/>
          </a:xfrm>
        </p:grpSpPr>
        <p:sp>
          <p:nvSpPr>
            <p:cNvPr id="4049" name="Google Shape;4049;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6"/>
          <p:cNvGrpSpPr/>
          <p:nvPr/>
        </p:nvGrpSpPr>
        <p:grpSpPr>
          <a:xfrm>
            <a:off x="7671985" y="3251325"/>
            <a:ext cx="104231" cy="320340"/>
            <a:chOff x="7564426" y="3224343"/>
            <a:chExt cx="119985" cy="368801"/>
          </a:xfrm>
        </p:grpSpPr>
        <p:sp>
          <p:nvSpPr>
            <p:cNvPr id="4101" name="Google Shape;4101;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6"/>
          <p:cNvGrpSpPr/>
          <p:nvPr/>
        </p:nvGrpSpPr>
        <p:grpSpPr>
          <a:xfrm>
            <a:off x="7371473" y="3245427"/>
            <a:ext cx="189489" cy="332132"/>
            <a:chOff x="8370831" y="3202002"/>
            <a:chExt cx="218129" cy="382376"/>
          </a:xfrm>
        </p:grpSpPr>
        <p:sp>
          <p:nvSpPr>
            <p:cNvPr id="4104" name="Google Shape;4104;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6"/>
          <p:cNvGrpSpPr/>
          <p:nvPr/>
        </p:nvGrpSpPr>
        <p:grpSpPr>
          <a:xfrm>
            <a:off x="8094863" y="3656559"/>
            <a:ext cx="309429" cy="267000"/>
            <a:chOff x="6742064" y="3750480"/>
            <a:chExt cx="399315" cy="344560"/>
          </a:xfrm>
        </p:grpSpPr>
        <p:sp>
          <p:nvSpPr>
            <p:cNvPr id="4107" name="Google Shape;4107;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6"/>
          <p:cNvGrpSpPr/>
          <p:nvPr/>
        </p:nvGrpSpPr>
        <p:grpSpPr>
          <a:xfrm>
            <a:off x="7633882" y="4007606"/>
            <a:ext cx="180437" cy="281608"/>
            <a:chOff x="7248525" y="3739696"/>
            <a:chExt cx="230531" cy="359790"/>
          </a:xfrm>
        </p:grpSpPr>
        <p:sp>
          <p:nvSpPr>
            <p:cNvPr id="4110" name="Google Shape;4110;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6"/>
          <p:cNvGrpSpPr/>
          <p:nvPr/>
        </p:nvGrpSpPr>
        <p:grpSpPr>
          <a:xfrm>
            <a:off x="7879801" y="3650830"/>
            <a:ext cx="162896" cy="278710"/>
            <a:chOff x="7601242" y="3729267"/>
            <a:chExt cx="222566" cy="380803"/>
          </a:xfrm>
        </p:grpSpPr>
        <p:sp>
          <p:nvSpPr>
            <p:cNvPr id="4113" name="Google Shape;4113;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6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66"/>
          <p:cNvGrpSpPr/>
          <p:nvPr/>
        </p:nvGrpSpPr>
        <p:grpSpPr>
          <a:xfrm>
            <a:off x="7369446" y="3651971"/>
            <a:ext cx="193543" cy="275990"/>
            <a:chOff x="8304647" y="3738687"/>
            <a:chExt cx="225076" cy="320956"/>
          </a:xfrm>
        </p:grpSpPr>
        <p:sp>
          <p:nvSpPr>
            <p:cNvPr id="4117" name="Google Shape;4117;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7641939" y="3651971"/>
            <a:ext cx="178492" cy="275990"/>
            <a:chOff x="8615101" y="3738687"/>
            <a:chExt cx="207573" cy="320956"/>
          </a:xfrm>
        </p:grpSpPr>
        <p:sp>
          <p:nvSpPr>
            <p:cNvPr id="4121" name="Google Shape;4121;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6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6036644" y="3773459"/>
            <a:ext cx="557670" cy="511283"/>
            <a:chOff x="6015419" y="3716859"/>
            <a:chExt cx="557671" cy="511283"/>
          </a:xfrm>
        </p:grpSpPr>
        <p:sp>
          <p:nvSpPr>
            <p:cNvPr id="4126" name="Google Shape;4126;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6"/>
            <p:cNvGrpSpPr/>
            <p:nvPr/>
          </p:nvGrpSpPr>
          <p:grpSpPr>
            <a:xfrm>
              <a:off x="6036094" y="3716980"/>
              <a:ext cx="529860" cy="510468"/>
              <a:chOff x="6036094" y="3716980"/>
              <a:chExt cx="529860" cy="510468"/>
            </a:xfrm>
          </p:grpSpPr>
          <p:sp>
            <p:nvSpPr>
              <p:cNvPr id="4128" name="Google Shape;4128;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66"/>
          <p:cNvGrpSpPr/>
          <p:nvPr/>
        </p:nvGrpSpPr>
        <p:grpSpPr>
          <a:xfrm>
            <a:off x="6665529" y="3130228"/>
            <a:ext cx="576302" cy="511871"/>
            <a:chOff x="6644304" y="3073628"/>
            <a:chExt cx="576302" cy="511871"/>
          </a:xfrm>
        </p:grpSpPr>
        <p:sp>
          <p:nvSpPr>
            <p:cNvPr id="4139" name="Google Shape;4139;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66"/>
            <p:cNvGrpSpPr/>
            <p:nvPr/>
          </p:nvGrpSpPr>
          <p:grpSpPr>
            <a:xfrm>
              <a:off x="6712169" y="3085440"/>
              <a:ext cx="481622" cy="494913"/>
              <a:chOff x="6712169" y="3085440"/>
              <a:chExt cx="481622" cy="494913"/>
            </a:xfrm>
          </p:grpSpPr>
          <p:sp>
            <p:nvSpPr>
              <p:cNvPr id="4141" name="Google Shape;4141;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6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66"/>
          <p:cNvGrpSpPr/>
          <p:nvPr/>
        </p:nvGrpSpPr>
        <p:grpSpPr>
          <a:xfrm>
            <a:off x="6673379" y="3773223"/>
            <a:ext cx="560631" cy="511352"/>
            <a:chOff x="6652154" y="3716623"/>
            <a:chExt cx="560631" cy="511352"/>
          </a:xfrm>
        </p:grpSpPr>
        <p:sp>
          <p:nvSpPr>
            <p:cNvPr id="4151" name="Google Shape;4151;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6"/>
            <p:cNvGrpSpPr/>
            <p:nvPr/>
          </p:nvGrpSpPr>
          <p:grpSpPr>
            <a:xfrm>
              <a:off x="6669657" y="3716715"/>
              <a:ext cx="466779" cy="464290"/>
              <a:chOff x="6669657" y="3716715"/>
              <a:chExt cx="466779" cy="464290"/>
            </a:xfrm>
          </p:grpSpPr>
          <p:sp>
            <p:nvSpPr>
              <p:cNvPr id="4153" name="Google Shape;4153;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6" name="Google Shape;4166;p66"/>
          <p:cNvGrpSpPr/>
          <p:nvPr/>
        </p:nvGrpSpPr>
        <p:grpSpPr>
          <a:xfrm>
            <a:off x="7867470" y="4054631"/>
            <a:ext cx="187557" cy="187557"/>
            <a:chOff x="8565775" y="671075"/>
            <a:chExt cx="441000" cy="441000"/>
          </a:xfrm>
        </p:grpSpPr>
        <p:sp>
          <p:nvSpPr>
            <p:cNvPr id="4167" name="Google Shape;4167;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6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66"/>
          <p:cNvGrpSpPr/>
          <p:nvPr/>
        </p:nvGrpSpPr>
        <p:grpSpPr>
          <a:xfrm>
            <a:off x="6021325" y="3132850"/>
            <a:ext cx="587871" cy="512373"/>
            <a:chOff x="6000100" y="3076250"/>
            <a:chExt cx="587871" cy="512373"/>
          </a:xfrm>
        </p:grpSpPr>
        <p:sp>
          <p:nvSpPr>
            <p:cNvPr id="4172" name="Google Shape;4172;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66"/>
            <p:cNvGrpSpPr/>
            <p:nvPr/>
          </p:nvGrpSpPr>
          <p:grpSpPr>
            <a:xfrm>
              <a:off x="6031360" y="3076713"/>
              <a:ext cx="539107" cy="480965"/>
              <a:chOff x="6031360" y="3076713"/>
              <a:chExt cx="539107" cy="480965"/>
            </a:xfrm>
          </p:grpSpPr>
          <p:sp>
            <p:nvSpPr>
              <p:cNvPr id="4174" name="Google Shape;4174;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1" name="Google Shape;4181;p66"/>
          <p:cNvGrpSpPr/>
          <p:nvPr/>
        </p:nvGrpSpPr>
        <p:grpSpPr>
          <a:xfrm>
            <a:off x="3597785" y="3065882"/>
            <a:ext cx="2241344" cy="1330656"/>
            <a:chOff x="3597785" y="3065882"/>
            <a:chExt cx="2241344" cy="1330656"/>
          </a:xfrm>
        </p:grpSpPr>
        <p:grpSp>
          <p:nvGrpSpPr>
            <p:cNvPr id="4182" name="Google Shape;4182;p66"/>
            <p:cNvGrpSpPr/>
            <p:nvPr/>
          </p:nvGrpSpPr>
          <p:grpSpPr>
            <a:xfrm>
              <a:off x="5296908" y="3937355"/>
              <a:ext cx="143198" cy="32380"/>
              <a:chOff x="5296908" y="3937355"/>
              <a:chExt cx="143198" cy="32380"/>
            </a:xfrm>
          </p:grpSpPr>
          <p:sp>
            <p:nvSpPr>
              <p:cNvPr id="4183" name="Google Shape;4183;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66"/>
              <p:cNvGrpSpPr/>
              <p:nvPr/>
            </p:nvGrpSpPr>
            <p:grpSpPr>
              <a:xfrm>
                <a:off x="5402331" y="3937355"/>
                <a:ext cx="37776" cy="32380"/>
                <a:chOff x="5402331" y="3937355"/>
                <a:chExt cx="37776" cy="32380"/>
              </a:xfrm>
            </p:grpSpPr>
            <p:sp>
              <p:nvSpPr>
                <p:cNvPr id="4185" name="Google Shape;4185;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6"/>
              <p:cNvGrpSpPr/>
              <p:nvPr/>
            </p:nvGrpSpPr>
            <p:grpSpPr>
              <a:xfrm>
                <a:off x="5296908" y="3937355"/>
                <a:ext cx="37783" cy="32380"/>
                <a:chOff x="5296908" y="3937355"/>
                <a:chExt cx="37783" cy="32380"/>
              </a:xfrm>
            </p:grpSpPr>
            <p:sp>
              <p:nvSpPr>
                <p:cNvPr id="4188" name="Google Shape;4188;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66"/>
            <p:cNvGrpSpPr/>
            <p:nvPr/>
          </p:nvGrpSpPr>
          <p:grpSpPr>
            <a:xfrm>
              <a:off x="4724163" y="3119631"/>
              <a:ext cx="120838" cy="84218"/>
              <a:chOff x="4724163" y="3119631"/>
              <a:chExt cx="120838" cy="84218"/>
            </a:xfrm>
          </p:grpSpPr>
          <p:grpSp>
            <p:nvGrpSpPr>
              <p:cNvPr id="4191" name="Google Shape;4191;p66"/>
              <p:cNvGrpSpPr/>
              <p:nvPr/>
            </p:nvGrpSpPr>
            <p:grpSpPr>
              <a:xfrm>
                <a:off x="4746712" y="3132773"/>
                <a:ext cx="86869" cy="56424"/>
                <a:chOff x="4746712" y="3132773"/>
                <a:chExt cx="86869" cy="56424"/>
              </a:xfrm>
            </p:grpSpPr>
            <p:sp>
              <p:nvSpPr>
                <p:cNvPr id="4192" name="Google Shape;4192;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6"/>
              <p:cNvGrpSpPr/>
              <p:nvPr/>
            </p:nvGrpSpPr>
            <p:grpSpPr>
              <a:xfrm>
                <a:off x="4773634" y="3143336"/>
                <a:ext cx="37776" cy="32451"/>
                <a:chOff x="4773634" y="3143336"/>
                <a:chExt cx="37776" cy="32451"/>
              </a:xfrm>
            </p:grpSpPr>
            <p:sp>
              <p:nvSpPr>
                <p:cNvPr id="4195" name="Google Shape;4195;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6"/>
              <p:cNvGrpSpPr/>
              <p:nvPr/>
            </p:nvGrpSpPr>
            <p:grpSpPr>
              <a:xfrm>
                <a:off x="4724163" y="3131248"/>
                <a:ext cx="37776" cy="32459"/>
                <a:chOff x="4724163" y="3131248"/>
                <a:chExt cx="37776" cy="32459"/>
              </a:xfrm>
            </p:grpSpPr>
            <p:sp>
              <p:nvSpPr>
                <p:cNvPr id="4198" name="Google Shape;4198;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6"/>
              <p:cNvGrpSpPr/>
              <p:nvPr/>
            </p:nvGrpSpPr>
            <p:grpSpPr>
              <a:xfrm>
                <a:off x="4755081" y="3176054"/>
                <a:ext cx="32357" cy="27795"/>
                <a:chOff x="4755081" y="3176054"/>
                <a:chExt cx="32357" cy="27795"/>
              </a:xfrm>
            </p:grpSpPr>
            <p:sp>
              <p:nvSpPr>
                <p:cNvPr id="4201" name="Google Shape;4201;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6"/>
              <p:cNvGrpSpPr/>
              <p:nvPr/>
            </p:nvGrpSpPr>
            <p:grpSpPr>
              <a:xfrm>
                <a:off x="4812550" y="3119631"/>
                <a:ext cx="32451" cy="27803"/>
                <a:chOff x="4812550" y="3119631"/>
                <a:chExt cx="32451" cy="27803"/>
              </a:xfrm>
            </p:grpSpPr>
            <p:sp>
              <p:nvSpPr>
                <p:cNvPr id="4204" name="Google Shape;4204;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66"/>
            <p:cNvGrpSpPr/>
            <p:nvPr/>
          </p:nvGrpSpPr>
          <p:grpSpPr>
            <a:xfrm>
              <a:off x="5382826" y="4027197"/>
              <a:ext cx="268967" cy="250422"/>
              <a:chOff x="5382826" y="4027197"/>
              <a:chExt cx="268967" cy="250422"/>
            </a:xfrm>
          </p:grpSpPr>
          <p:grpSp>
            <p:nvGrpSpPr>
              <p:cNvPr id="4207" name="Google Shape;4207;p66"/>
              <p:cNvGrpSpPr/>
              <p:nvPr/>
            </p:nvGrpSpPr>
            <p:grpSpPr>
              <a:xfrm>
                <a:off x="5405280" y="4042510"/>
                <a:ext cx="237570" cy="218647"/>
                <a:chOff x="5405280" y="4042510"/>
                <a:chExt cx="237570" cy="218647"/>
              </a:xfrm>
            </p:grpSpPr>
            <p:sp>
              <p:nvSpPr>
                <p:cNvPr id="4208" name="Google Shape;4208;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382826" y="4125549"/>
                <a:ext cx="37776" cy="32380"/>
                <a:chOff x="5382826" y="4125549"/>
                <a:chExt cx="37776" cy="32380"/>
              </a:xfrm>
            </p:grpSpPr>
            <p:sp>
              <p:nvSpPr>
                <p:cNvPr id="4215" name="Google Shape;4215;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6"/>
              <p:cNvGrpSpPr/>
              <p:nvPr/>
            </p:nvGrpSpPr>
            <p:grpSpPr>
              <a:xfrm>
                <a:off x="5475680" y="4195587"/>
                <a:ext cx="37783" cy="32364"/>
                <a:chOff x="5475680" y="4195587"/>
                <a:chExt cx="37783" cy="32364"/>
              </a:xfrm>
            </p:grpSpPr>
            <p:sp>
              <p:nvSpPr>
                <p:cNvPr id="4218" name="Google Shape;4218;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6"/>
              <p:cNvGrpSpPr/>
              <p:nvPr/>
            </p:nvGrpSpPr>
            <p:grpSpPr>
              <a:xfrm>
                <a:off x="5532575" y="4027197"/>
                <a:ext cx="33308" cy="32262"/>
                <a:chOff x="5532575" y="4027197"/>
                <a:chExt cx="33308" cy="32262"/>
              </a:xfrm>
            </p:grpSpPr>
            <p:sp>
              <p:nvSpPr>
                <p:cNvPr id="4221" name="Google Shape;4221;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6"/>
              <p:cNvGrpSpPr/>
              <p:nvPr/>
            </p:nvGrpSpPr>
            <p:grpSpPr>
              <a:xfrm>
                <a:off x="5590706" y="4245348"/>
                <a:ext cx="33497" cy="32270"/>
                <a:chOff x="5590706" y="4245348"/>
                <a:chExt cx="33497" cy="32270"/>
              </a:xfrm>
            </p:grpSpPr>
            <p:sp>
              <p:nvSpPr>
                <p:cNvPr id="4224" name="Google Shape;4224;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6"/>
              <p:cNvGrpSpPr/>
              <p:nvPr/>
            </p:nvGrpSpPr>
            <p:grpSpPr>
              <a:xfrm>
                <a:off x="5618681" y="4109677"/>
                <a:ext cx="33112" cy="32357"/>
                <a:chOff x="5618681" y="4109677"/>
                <a:chExt cx="33112" cy="32357"/>
              </a:xfrm>
            </p:grpSpPr>
            <p:sp>
              <p:nvSpPr>
                <p:cNvPr id="4227" name="Google Shape;4227;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6"/>
              <p:cNvGrpSpPr/>
              <p:nvPr/>
            </p:nvGrpSpPr>
            <p:grpSpPr>
              <a:xfrm>
                <a:off x="5479298" y="4128262"/>
                <a:ext cx="31405" cy="26906"/>
                <a:chOff x="5479298" y="4128262"/>
                <a:chExt cx="31405" cy="26906"/>
              </a:xfrm>
            </p:grpSpPr>
            <p:sp>
              <p:nvSpPr>
                <p:cNvPr id="4230" name="Google Shape;4230;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6"/>
              <p:cNvGrpSpPr/>
              <p:nvPr/>
            </p:nvGrpSpPr>
            <p:grpSpPr>
              <a:xfrm>
                <a:off x="5582903" y="4180116"/>
                <a:ext cx="31499" cy="26898"/>
                <a:chOff x="5582903" y="4180116"/>
                <a:chExt cx="31499" cy="26898"/>
              </a:xfrm>
            </p:grpSpPr>
            <p:sp>
              <p:nvSpPr>
                <p:cNvPr id="4233" name="Google Shape;4233;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66"/>
            <p:cNvGrpSpPr/>
            <p:nvPr/>
          </p:nvGrpSpPr>
          <p:grpSpPr>
            <a:xfrm>
              <a:off x="3977681" y="3230323"/>
              <a:ext cx="94584" cy="84085"/>
              <a:chOff x="3977681" y="3230323"/>
              <a:chExt cx="94584" cy="84085"/>
            </a:xfrm>
          </p:grpSpPr>
          <p:grpSp>
            <p:nvGrpSpPr>
              <p:cNvPr id="4236" name="Google Shape;4236;p66"/>
              <p:cNvGrpSpPr/>
              <p:nvPr/>
            </p:nvGrpSpPr>
            <p:grpSpPr>
              <a:xfrm>
                <a:off x="4000135" y="3243041"/>
                <a:ext cx="59570" cy="57186"/>
                <a:chOff x="4000135" y="3243041"/>
                <a:chExt cx="59570" cy="57186"/>
              </a:xfrm>
            </p:grpSpPr>
            <p:sp>
              <p:nvSpPr>
                <p:cNvPr id="4237" name="Google Shape;4237;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6"/>
              <p:cNvGrpSpPr/>
              <p:nvPr/>
            </p:nvGrpSpPr>
            <p:grpSpPr>
              <a:xfrm>
                <a:off x="3977681" y="3245872"/>
                <a:ext cx="37783" cy="32380"/>
                <a:chOff x="3977681" y="3245872"/>
                <a:chExt cx="37783" cy="32380"/>
              </a:xfrm>
            </p:grpSpPr>
            <p:sp>
              <p:nvSpPr>
                <p:cNvPr id="4241" name="Google Shape;4241;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6"/>
              <p:cNvGrpSpPr/>
              <p:nvPr/>
            </p:nvGrpSpPr>
            <p:grpSpPr>
              <a:xfrm>
                <a:off x="4040860" y="3262672"/>
                <a:ext cx="31405" cy="27001"/>
                <a:chOff x="4040860" y="3262672"/>
                <a:chExt cx="31405" cy="27001"/>
              </a:xfrm>
            </p:grpSpPr>
            <p:sp>
              <p:nvSpPr>
                <p:cNvPr id="4244" name="Google Shape;4244;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6"/>
              <p:cNvGrpSpPr/>
              <p:nvPr/>
            </p:nvGrpSpPr>
            <p:grpSpPr>
              <a:xfrm>
                <a:off x="4021072" y="3230323"/>
                <a:ext cx="31397" cy="26906"/>
                <a:chOff x="4021072" y="3230323"/>
                <a:chExt cx="31397" cy="26906"/>
              </a:xfrm>
            </p:grpSpPr>
            <p:sp>
              <p:nvSpPr>
                <p:cNvPr id="4247" name="Google Shape;4247;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6"/>
              <p:cNvGrpSpPr/>
              <p:nvPr/>
            </p:nvGrpSpPr>
            <p:grpSpPr>
              <a:xfrm>
                <a:off x="4001472" y="3287462"/>
                <a:ext cx="31499" cy="26945"/>
                <a:chOff x="4001472" y="3287462"/>
                <a:chExt cx="31499" cy="26945"/>
              </a:xfrm>
            </p:grpSpPr>
            <p:sp>
              <p:nvSpPr>
                <p:cNvPr id="4250" name="Google Shape;4250;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2" name="Google Shape;4252;p66"/>
            <p:cNvGrpSpPr/>
            <p:nvPr/>
          </p:nvGrpSpPr>
          <p:grpSpPr>
            <a:xfrm>
              <a:off x="4084715" y="3258865"/>
              <a:ext cx="184961" cy="137268"/>
              <a:chOff x="4084715" y="3258865"/>
              <a:chExt cx="184961" cy="137268"/>
            </a:xfrm>
          </p:grpSpPr>
          <p:grpSp>
            <p:nvGrpSpPr>
              <p:cNvPr id="4253" name="Google Shape;4253;p66"/>
              <p:cNvGrpSpPr/>
              <p:nvPr/>
            </p:nvGrpSpPr>
            <p:grpSpPr>
              <a:xfrm>
                <a:off x="4107453" y="3271583"/>
                <a:ext cx="153470" cy="110275"/>
                <a:chOff x="4107453" y="3271583"/>
                <a:chExt cx="153470" cy="110275"/>
              </a:xfrm>
            </p:grpSpPr>
            <p:sp>
              <p:nvSpPr>
                <p:cNvPr id="4254" name="Google Shape;4254;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4136947" y="3258865"/>
                <a:ext cx="31499" cy="27001"/>
                <a:chOff x="4136947" y="3258865"/>
                <a:chExt cx="31499" cy="27001"/>
              </a:xfrm>
            </p:grpSpPr>
            <p:sp>
              <p:nvSpPr>
                <p:cNvPr id="4259" name="Google Shape;4259;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6"/>
              <p:cNvGrpSpPr/>
              <p:nvPr/>
            </p:nvGrpSpPr>
            <p:grpSpPr>
              <a:xfrm>
                <a:off x="4084715" y="3266478"/>
                <a:ext cx="31468" cy="26898"/>
                <a:chOff x="4084715" y="3266478"/>
                <a:chExt cx="31468" cy="26898"/>
              </a:xfrm>
            </p:grpSpPr>
            <p:sp>
              <p:nvSpPr>
                <p:cNvPr id="4262" name="Google Shape;4262;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6"/>
              <p:cNvGrpSpPr/>
              <p:nvPr/>
            </p:nvGrpSpPr>
            <p:grpSpPr>
              <a:xfrm>
                <a:off x="4159213" y="3279849"/>
                <a:ext cx="31405" cy="26945"/>
                <a:chOff x="4159213" y="3279849"/>
                <a:chExt cx="31405" cy="26945"/>
              </a:xfrm>
            </p:grpSpPr>
            <p:sp>
              <p:nvSpPr>
                <p:cNvPr id="4265" name="Google Shape;4265;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6"/>
              <p:cNvGrpSpPr/>
              <p:nvPr/>
            </p:nvGrpSpPr>
            <p:grpSpPr>
              <a:xfrm>
                <a:off x="4201550" y="3266502"/>
                <a:ext cx="31405" cy="26883"/>
                <a:chOff x="4201550" y="3266502"/>
                <a:chExt cx="31405" cy="26883"/>
              </a:xfrm>
            </p:grpSpPr>
            <p:sp>
              <p:nvSpPr>
                <p:cNvPr id="4268" name="Google Shape;4268;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6"/>
              <p:cNvGrpSpPr/>
              <p:nvPr/>
            </p:nvGrpSpPr>
            <p:grpSpPr>
              <a:xfrm>
                <a:off x="4201550" y="3338278"/>
                <a:ext cx="31405" cy="26930"/>
                <a:chOff x="4201550" y="3338278"/>
                <a:chExt cx="31405" cy="26930"/>
              </a:xfrm>
            </p:grpSpPr>
            <p:sp>
              <p:nvSpPr>
                <p:cNvPr id="4271" name="Google Shape;4271;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6"/>
              <p:cNvGrpSpPr/>
              <p:nvPr/>
            </p:nvGrpSpPr>
            <p:grpSpPr>
              <a:xfrm>
                <a:off x="4238272" y="3369132"/>
                <a:ext cx="31405" cy="27001"/>
                <a:chOff x="4238272" y="3369132"/>
                <a:chExt cx="31405" cy="27001"/>
              </a:xfrm>
            </p:grpSpPr>
            <p:sp>
              <p:nvSpPr>
                <p:cNvPr id="4274" name="Google Shape;4274;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6" name="Google Shape;4276;p66"/>
            <p:cNvGrpSpPr/>
            <p:nvPr/>
          </p:nvGrpSpPr>
          <p:grpSpPr>
            <a:xfrm>
              <a:off x="4068639" y="3200169"/>
              <a:ext cx="77643" cy="37272"/>
              <a:chOff x="4068639" y="3200169"/>
              <a:chExt cx="77643" cy="37272"/>
            </a:xfrm>
          </p:grpSpPr>
          <p:sp>
            <p:nvSpPr>
              <p:cNvPr id="4277" name="Google Shape;4277;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8" name="Google Shape;4278;p66"/>
              <p:cNvGrpSpPr/>
              <p:nvPr/>
            </p:nvGrpSpPr>
            <p:grpSpPr>
              <a:xfrm>
                <a:off x="4114878" y="3200169"/>
                <a:ext cx="31405" cy="26993"/>
                <a:chOff x="4114878" y="3200169"/>
                <a:chExt cx="31405" cy="26993"/>
              </a:xfrm>
            </p:grpSpPr>
            <p:sp>
              <p:nvSpPr>
                <p:cNvPr id="4279" name="Google Shape;4279;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6"/>
              <p:cNvGrpSpPr/>
              <p:nvPr/>
            </p:nvGrpSpPr>
            <p:grpSpPr>
              <a:xfrm>
                <a:off x="4068639" y="3210535"/>
                <a:ext cx="31499" cy="26906"/>
                <a:chOff x="4068639" y="3210535"/>
                <a:chExt cx="31499" cy="26906"/>
              </a:xfrm>
            </p:grpSpPr>
            <p:sp>
              <p:nvSpPr>
                <p:cNvPr id="4282" name="Google Shape;4282;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66"/>
            <p:cNvGrpSpPr/>
            <p:nvPr/>
          </p:nvGrpSpPr>
          <p:grpSpPr>
            <a:xfrm>
              <a:off x="3869702" y="3066935"/>
              <a:ext cx="382664" cy="190294"/>
              <a:chOff x="3869702" y="3066935"/>
              <a:chExt cx="382664" cy="190294"/>
            </a:xfrm>
          </p:grpSpPr>
          <p:grpSp>
            <p:nvGrpSpPr>
              <p:cNvPr id="4285" name="Google Shape;4285;p66"/>
              <p:cNvGrpSpPr/>
              <p:nvPr/>
            </p:nvGrpSpPr>
            <p:grpSpPr>
              <a:xfrm>
                <a:off x="3888633" y="3082351"/>
                <a:ext cx="351172" cy="160698"/>
                <a:chOff x="3888633" y="3082351"/>
                <a:chExt cx="351172" cy="160698"/>
              </a:xfrm>
            </p:grpSpPr>
            <p:sp>
              <p:nvSpPr>
                <p:cNvPr id="4286" name="Google Shape;4286;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6"/>
              <p:cNvGrpSpPr/>
              <p:nvPr/>
            </p:nvGrpSpPr>
            <p:grpSpPr>
              <a:xfrm>
                <a:off x="4143703" y="3066935"/>
                <a:ext cx="37783" cy="32357"/>
                <a:chOff x="4143703" y="3066935"/>
                <a:chExt cx="37783" cy="32357"/>
              </a:xfrm>
            </p:grpSpPr>
            <p:sp>
              <p:nvSpPr>
                <p:cNvPr id="4293" name="Google Shape;4293;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6"/>
              <p:cNvGrpSpPr/>
              <p:nvPr/>
            </p:nvGrpSpPr>
            <p:grpSpPr>
              <a:xfrm>
                <a:off x="4044565" y="3103563"/>
                <a:ext cx="37783" cy="32451"/>
                <a:chOff x="4044565" y="3103563"/>
                <a:chExt cx="37783" cy="32451"/>
              </a:xfrm>
            </p:grpSpPr>
            <p:sp>
              <p:nvSpPr>
                <p:cNvPr id="4296" name="Google Shape;4296;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6"/>
              <p:cNvGrpSpPr/>
              <p:nvPr/>
            </p:nvGrpSpPr>
            <p:grpSpPr>
              <a:xfrm>
                <a:off x="4017454" y="3188237"/>
                <a:ext cx="37776" cy="32357"/>
                <a:chOff x="4017454" y="3188237"/>
                <a:chExt cx="37776" cy="32357"/>
              </a:xfrm>
            </p:grpSpPr>
            <p:sp>
              <p:nvSpPr>
                <p:cNvPr id="4299" name="Google Shape;4299;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6"/>
              <p:cNvGrpSpPr/>
              <p:nvPr/>
            </p:nvGrpSpPr>
            <p:grpSpPr>
              <a:xfrm>
                <a:off x="3921548" y="3157509"/>
                <a:ext cx="37783" cy="32357"/>
                <a:chOff x="3921548" y="3157509"/>
                <a:chExt cx="37783" cy="32357"/>
              </a:xfrm>
            </p:grpSpPr>
            <p:sp>
              <p:nvSpPr>
                <p:cNvPr id="4302" name="Google Shape;4302;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6"/>
              <p:cNvGrpSpPr/>
              <p:nvPr/>
            </p:nvGrpSpPr>
            <p:grpSpPr>
              <a:xfrm>
                <a:off x="3939056" y="3211620"/>
                <a:ext cx="37783" cy="32380"/>
                <a:chOff x="3939056" y="3211620"/>
                <a:chExt cx="37783" cy="32380"/>
              </a:xfrm>
            </p:grpSpPr>
            <p:sp>
              <p:nvSpPr>
                <p:cNvPr id="4305" name="Google Shape;4305;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6"/>
              <p:cNvGrpSpPr/>
              <p:nvPr/>
            </p:nvGrpSpPr>
            <p:grpSpPr>
              <a:xfrm>
                <a:off x="4176240" y="3136965"/>
                <a:ext cx="31405" cy="26930"/>
                <a:chOff x="4176240" y="3136965"/>
                <a:chExt cx="31405" cy="26930"/>
              </a:xfrm>
            </p:grpSpPr>
            <p:sp>
              <p:nvSpPr>
                <p:cNvPr id="4308" name="Google Shape;4308;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6"/>
              <p:cNvGrpSpPr/>
              <p:nvPr/>
            </p:nvGrpSpPr>
            <p:grpSpPr>
              <a:xfrm>
                <a:off x="4133148" y="3152593"/>
                <a:ext cx="31499" cy="27001"/>
                <a:chOff x="4133148" y="3152593"/>
                <a:chExt cx="31499" cy="27001"/>
              </a:xfrm>
            </p:grpSpPr>
            <p:sp>
              <p:nvSpPr>
                <p:cNvPr id="4311" name="Google Shape;4311;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6"/>
              <p:cNvGrpSpPr/>
              <p:nvPr/>
            </p:nvGrpSpPr>
            <p:grpSpPr>
              <a:xfrm>
                <a:off x="4220866" y="3073534"/>
                <a:ext cx="31499" cy="26898"/>
                <a:chOff x="4220866" y="3073534"/>
                <a:chExt cx="31499" cy="26898"/>
              </a:xfrm>
            </p:grpSpPr>
            <p:sp>
              <p:nvSpPr>
                <p:cNvPr id="4314" name="Google Shape;4314;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6"/>
              <p:cNvGrpSpPr/>
              <p:nvPr/>
            </p:nvGrpSpPr>
            <p:grpSpPr>
              <a:xfrm>
                <a:off x="3869702" y="3230323"/>
                <a:ext cx="31499" cy="26906"/>
                <a:chOff x="3869702" y="3230323"/>
                <a:chExt cx="31499" cy="26906"/>
              </a:xfrm>
            </p:grpSpPr>
            <p:sp>
              <p:nvSpPr>
                <p:cNvPr id="4317" name="Google Shape;4317;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66"/>
            <p:cNvGrpSpPr/>
            <p:nvPr/>
          </p:nvGrpSpPr>
          <p:grpSpPr>
            <a:xfrm>
              <a:off x="4271383" y="3065882"/>
              <a:ext cx="304556" cy="341663"/>
              <a:chOff x="4271383" y="3065882"/>
              <a:chExt cx="304556" cy="341663"/>
            </a:xfrm>
          </p:grpSpPr>
          <p:grpSp>
            <p:nvGrpSpPr>
              <p:cNvPr id="4320" name="Google Shape;4320;p66"/>
              <p:cNvGrpSpPr/>
              <p:nvPr/>
            </p:nvGrpSpPr>
            <p:grpSpPr>
              <a:xfrm>
                <a:off x="4293838" y="3078639"/>
                <a:ext cx="269353" cy="311973"/>
                <a:chOff x="4293838" y="3078639"/>
                <a:chExt cx="269353" cy="311973"/>
              </a:xfrm>
            </p:grpSpPr>
            <p:sp>
              <p:nvSpPr>
                <p:cNvPr id="4321" name="Google Shape;4321;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6"/>
              <p:cNvGrpSpPr/>
              <p:nvPr/>
            </p:nvGrpSpPr>
            <p:grpSpPr>
              <a:xfrm>
                <a:off x="4538164" y="3342061"/>
                <a:ext cx="37776" cy="32380"/>
                <a:chOff x="4538164" y="3342061"/>
                <a:chExt cx="37776" cy="32380"/>
              </a:xfrm>
            </p:grpSpPr>
            <p:sp>
              <p:nvSpPr>
                <p:cNvPr id="4339" name="Google Shape;4339;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6"/>
              <p:cNvGrpSpPr/>
              <p:nvPr/>
            </p:nvGrpSpPr>
            <p:grpSpPr>
              <a:xfrm>
                <a:off x="4271383" y="3194742"/>
                <a:ext cx="37783" cy="32420"/>
                <a:chOff x="4271383" y="3194742"/>
                <a:chExt cx="37783" cy="32420"/>
              </a:xfrm>
            </p:grpSpPr>
            <p:sp>
              <p:nvSpPr>
                <p:cNvPr id="4342" name="Google Shape;4342;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6"/>
              <p:cNvGrpSpPr/>
              <p:nvPr/>
            </p:nvGrpSpPr>
            <p:grpSpPr>
              <a:xfrm>
                <a:off x="4284416" y="3084058"/>
                <a:ext cx="37783" cy="32357"/>
                <a:chOff x="4284416" y="3084058"/>
                <a:chExt cx="37783" cy="32357"/>
              </a:xfrm>
            </p:grpSpPr>
            <p:sp>
              <p:nvSpPr>
                <p:cNvPr id="4345" name="Google Shape;4345;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6"/>
              <p:cNvGrpSpPr/>
              <p:nvPr/>
            </p:nvGrpSpPr>
            <p:grpSpPr>
              <a:xfrm>
                <a:off x="4478697" y="3297561"/>
                <a:ext cx="37776" cy="32451"/>
                <a:chOff x="4478697" y="3297561"/>
                <a:chExt cx="37776" cy="32451"/>
              </a:xfrm>
            </p:grpSpPr>
            <p:sp>
              <p:nvSpPr>
                <p:cNvPr id="4348" name="Google Shape;4348;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6"/>
              <p:cNvGrpSpPr/>
              <p:nvPr/>
            </p:nvGrpSpPr>
            <p:grpSpPr>
              <a:xfrm>
                <a:off x="4411813" y="3331711"/>
                <a:ext cx="37776" cy="32451"/>
                <a:chOff x="4411813" y="3331711"/>
                <a:chExt cx="37776" cy="32451"/>
              </a:xfrm>
            </p:grpSpPr>
            <p:sp>
              <p:nvSpPr>
                <p:cNvPr id="4351" name="Google Shape;4351;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6"/>
              <p:cNvGrpSpPr/>
              <p:nvPr/>
            </p:nvGrpSpPr>
            <p:grpSpPr>
              <a:xfrm>
                <a:off x="4337984" y="3375188"/>
                <a:ext cx="37776" cy="32357"/>
                <a:chOff x="4337984" y="3375188"/>
                <a:chExt cx="37776" cy="32357"/>
              </a:xfrm>
            </p:grpSpPr>
            <p:sp>
              <p:nvSpPr>
                <p:cNvPr id="4354" name="Google Shape;4354;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4494867" y="3090530"/>
                <a:ext cx="37878" cy="32451"/>
                <a:chOff x="4494867" y="3090530"/>
                <a:chExt cx="37878" cy="32451"/>
              </a:xfrm>
            </p:grpSpPr>
            <p:sp>
              <p:nvSpPr>
                <p:cNvPr id="4357" name="Google Shape;4357;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6"/>
              <p:cNvGrpSpPr/>
              <p:nvPr/>
            </p:nvGrpSpPr>
            <p:grpSpPr>
              <a:xfrm>
                <a:off x="4525124" y="3207774"/>
                <a:ext cx="37783" cy="32420"/>
                <a:chOff x="4525124" y="3207774"/>
                <a:chExt cx="37783" cy="32420"/>
              </a:xfrm>
            </p:grpSpPr>
            <p:sp>
              <p:nvSpPr>
                <p:cNvPr id="4360" name="Google Shape;4360;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6"/>
              <p:cNvGrpSpPr/>
              <p:nvPr/>
            </p:nvGrpSpPr>
            <p:grpSpPr>
              <a:xfrm>
                <a:off x="4440544" y="3176479"/>
                <a:ext cx="31499" cy="26898"/>
                <a:chOff x="4440544" y="3176479"/>
                <a:chExt cx="31499" cy="26898"/>
              </a:xfrm>
            </p:grpSpPr>
            <p:sp>
              <p:nvSpPr>
                <p:cNvPr id="4363" name="Google Shape;4363;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6"/>
              <p:cNvGrpSpPr/>
              <p:nvPr/>
            </p:nvGrpSpPr>
            <p:grpSpPr>
              <a:xfrm>
                <a:off x="4350545" y="3156400"/>
                <a:ext cx="31405" cy="27001"/>
                <a:chOff x="4350545" y="3156400"/>
                <a:chExt cx="31405" cy="27001"/>
              </a:xfrm>
            </p:grpSpPr>
            <p:sp>
              <p:nvSpPr>
                <p:cNvPr id="4366" name="Google Shape;4366;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6"/>
              <p:cNvGrpSpPr/>
              <p:nvPr/>
            </p:nvGrpSpPr>
            <p:grpSpPr>
              <a:xfrm>
                <a:off x="4376703" y="3255058"/>
                <a:ext cx="31405" cy="27001"/>
                <a:chOff x="4376703" y="3255058"/>
                <a:chExt cx="31405" cy="27001"/>
              </a:xfrm>
            </p:grpSpPr>
            <p:sp>
              <p:nvSpPr>
                <p:cNvPr id="4369" name="Google Shape;4369;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6"/>
              <p:cNvGrpSpPr/>
              <p:nvPr/>
            </p:nvGrpSpPr>
            <p:grpSpPr>
              <a:xfrm>
                <a:off x="4331322" y="3283656"/>
                <a:ext cx="31405" cy="26945"/>
                <a:chOff x="4331322" y="3283656"/>
                <a:chExt cx="31405" cy="26945"/>
              </a:xfrm>
            </p:grpSpPr>
            <p:sp>
              <p:nvSpPr>
                <p:cNvPr id="4372" name="Google Shape;4372;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6"/>
              <p:cNvGrpSpPr/>
              <p:nvPr/>
            </p:nvGrpSpPr>
            <p:grpSpPr>
              <a:xfrm>
                <a:off x="4380510" y="3065882"/>
                <a:ext cx="31405" cy="26938"/>
                <a:chOff x="4380510" y="3065882"/>
                <a:chExt cx="31405" cy="26938"/>
              </a:xfrm>
            </p:grpSpPr>
            <p:sp>
              <p:nvSpPr>
                <p:cNvPr id="4375" name="Google Shape;4375;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7" name="Google Shape;4377;p66"/>
            <p:cNvGrpSpPr/>
            <p:nvPr/>
          </p:nvGrpSpPr>
          <p:grpSpPr>
            <a:xfrm>
              <a:off x="4558998" y="3188237"/>
              <a:ext cx="1280131" cy="1052746"/>
              <a:chOff x="4558998" y="3188237"/>
              <a:chExt cx="1280131" cy="1052746"/>
            </a:xfrm>
          </p:grpSpPr>
          <p:sp>
            <p:nvSpPr>
              <p:cNvPr id="4378" name="Google Shape;4378;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66"/>
              <p:cNvGrpSpPr/>
              <p:nvPr/>
            </p:nvGrpSpPr>
            <p:grpSpPr>
              <a:xfrm>
                <a:off x="4579164" y="3203653"/>
                <a:ext cx="1244833" cy="1020397"/>
                <a:chOff x="4579164" y="3203653"/>
                <a:chExt cx="1244833" cy="1020397"/>
              </a:xfrm>
            </p:grpSpPr>
            <p:sp>
              <p:nvSpPr>
                <p:cNvPr id="4380" name="Google Shape;4380;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66"/>
                <p:cNvGrpSpPr/>
                <p:nvPr/>
              </p:nvGrpSpPr>
              <p:grpSpPr>
                <a:xfrm>
                  <a:off x="4579164" y="3203653"/>
                  <a:ext cx="1244833" cy="1020397"/>
                  <a:chOff x="4579164" y="3203653"/>
                  <a:chExt cx="1244833" cy="1020397"/>
                </a:xfrm>
              </p:grpSpPr>
              <p:sp>
                <p:nvSpPr>
                  <p:cNvPr id="4383" name="Google Shape;4383;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4579164" y="3203653"/>
                    <a:ext cx="1244833" cy="1020397"/>
                    <a:chOff x="4579164" y="3203653"/>
                    <a:chExt cx="1244833" cy="1020397"/>
                  </a:xfrm>
                </p:grpSpPr>
                <p:sp>
                  <p:nvSpPr>
                    <p:cNvPr id="4386" name="Google Shape;4386;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66"/>
                    <p:cNvGrpSpPr/>
                    <p:nvPr/>
                  </p:nvGrpSpPr>
                  <p:grpSpPr>
                    <a:xfrm>
                      <a:off x="4579164" y="3203653"/>
                      <a:ext cx="1244833" cy="1020397"/>
                      <a:chOff x="4579164" y="3203653"/>
                      <a:chExt cx="1244833" cy="1020397"/>
                    </a:xfrm>
                  </p:grpSpPr>
                  <p:sp>
                    <p:nvSpPr>
                      <p:cNvPr id="4395" name="Google Shape;4395;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9" name="Google Shape;4409;p66"/>
                      <p:cNvGrpSpPr/>
                      <p:nvPr/>
                    </p:nvGrpSpPr>
                    <p:grpSpPr>
                      <a:xfrm>
                        <a:off x="4579164" y="3203653"/>
                        <a:ext cx="1244833" cy="1020397"/>
                        <a:chOff x="4579164" y="3203653"/>
                        <a:chExt cx="1244833" cy="1020397"/>
                      </a:xfrm>
                    </p:grpSpPr>
                    <p:sp>
                      <p:nvSpPr>
                        <p:cNvPr id="4410" name="Google Shape;4410;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66"/>
                        <p:cNvGrpSpPr/>
                        <p:nvPr/>
                      </p:nvGrpSpPr>
                      <p:grpSpPr>
                        <a:xfrm>
                          <a:off x="4579164" y="3203653"/>
                          <a:ext cx="1244833" cy="1020397"/>
                          <a:chOff x="4579164" y="3203653"/>
                          <a:chExt cx="1244833" cy="1020397"/>
                        </a:xfrm>
                      </p:grpSpPr>
                      <p:sp>
                        <p:nvSpPr>
                          <p:cNvPr id="4435" name="Google Shape;4435;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66"/>
                          <p:cNvGrpSpPr/>
                          <p:nvPr/>
                        </p:nvGrpSpPr>
                        <p:grpSpPr>
                          <a:xfrm>
                            <a:off x="4579164" y="3203653"/>
                            <a:ext cx="1244833" cy="1020397"/>
                            <a:chOff x="4579164" y="3203653"/>
                            <a:chExt cx="1244833" cy="1020397"/>
                          </a:xfrm>
                        </p:grpSpPr>
                        <p:sp>
                          <p:nvSpPr>
                            <p:cNvPr id="4437" name="Google Shape;4437;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66"/>
                            <p:cNvGrpSpPr/>
                            <p:nvPr/>
                          </p:nvGrpSpPr>
                          <p:grpSpPr>
                            <a:xfrm>
                              <a:off x="4579164" y="3203653"/>
                              <a:ext cx="1244833" cy="1020397"/>
                              <a:chOff x="4579164" y="3203653"/>
                              <a:chExt cx="1244833" cy="1020397"/>
                            </a:xfrm>
                          </p:grpSpPr>
                          <p:sp>
                            <p:nvSpPr>
                              <p:cNvPr id="4445" name="Google Shape;4445;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66"/>
                              <p:cNvGrpSpPr/>
                              <p:nvPr/>
                            </p:nvGrpSpPr>
                            <p:grpSpPr>
                              <a:xfrm>
                                <a:off x="4579164" y="3203653"/>
                                <a:ext cx="1244833" cy="1020397"/>
                                <a:chOff x="4579164" y="3203653"/>
                                <a:chExt cx="1244833" cy="1020397"/>
                              </a:xfrm>
                            </p:grpSpPr>
                            <p:sp>
                              <p:nvSpPr>
                                <p:cNvPr id="4459" name="Google Shape;4459;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66"/>
                                <p:cNvGrpSpPr/>
                                <p:nvPr/>
                              </p:nvGrpSpPr>
                              <p:grpSpPr>
                                <a:xfrm>
                                  <a:off x="4579164" y="3203653"/>
                                  <a:ext cx="1244833" cy="1020397"/>
                                  <a:chOff x="4579164" y="3203653"/>
                                  <a:chExt cx="1244833" cy="1020397"/>
                                </a:xfrm>
                              </p:grpSpPr>
                              <p:sp>
                                <p:nvSpPr>
                                  <p:cNvPr id="4467" name="Google Shape;4467;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66"/>
                                  <p:cNvGrpSpPr/>
                                  <p:nvPr/>
                                </p:nvGrpSpPr>
                                <p:grpSpPr>
                                  <a:xfrm>
                                    <a:off x="4579164" y="3203653"/>
                                    <a:ext cx="1244833" cy="1020397"/>
                                    <a:chOff x="4579164" y="3203653"/>
                                    <a:chExt cx="1244833" cy="1020397"/>
                                  </a:xfrm>
                                </p:grpSpPr>
                                <p:sp>
                                  <p:nvSpPr>
                                    <p:cNvPr id="4473" name="Google Shape;4473;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77" name="Google Shape;4477;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0" name="Google Shape;4480;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81" name="Google Shape;4481;p66"/>
              <p:cNvGrpSpPr/>
              <p:nvPr/>
            </p:nvGrpSpPr>
            <p:grpSpPr>
              <a:xfrm>
                <a:off x="4595437" y="3598775"/>
                <a:ext cx="37776" cy="32451"/>
                <a:chOff x="4595437" y="3598775"/>
                <a:chExt cx="37776" cy="32451"/>
              </a:xfrm>
            </p:grpSpPr>
            <p:sp>
              <p:nvSpPr>
                <p:cNvPr id="4482" name="Google Shape;4482;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6"/>
              <p:cNvGrpSpPr/>
              <p:nvPr/>
            </p:nvGrpSpPr>
            <p:grpSpPr>
              <a:xfrm>
                <a:off x="4641864" y="3524443"/>
                <a:ext cx="37776" cy="32380"/>
                <a:chOff x="4641864" y="3524443"/>
                <a:chExt cx="37776" cy="32380"/>
              </a:xfrm>
            </p:grpSpPr>
            <p:sp>
              <p:nvSpPr>
                <p:cNvPr id="4485" name="Google Shape;4485;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6"/>
              <p:cNvGrpSpPr/>
              <p:nvPr/>
            </p:nvGrpSpPr>
            <p:grpSpPr>
              <a:xfrm>
                <a:off x="4648431" y="3893901"/>
                <a:ext cx="37776" cy="32357"/>
                <a:chOff x="4648431" y="3893901"/>
                <a:chExt cx="37776" cy="32357"/>
              </a:xfrm>
            </p:grpSpPr>
            <p:sp>
              <p:nvSpPr>
                <p:cNvPr id="4488" name="Google Shape;4488;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6"/>
              <p:cNvGrpSpPr/>
              <p:nvPr/>
            </p:nvGrpSpPr>
            <p:grpSpPr>
              <a:xfrm>
                <a:off x="4567752" y="3722908"/>
                <a:ext cx="37870" cy="32380"/>
                <a:chOff x="4567752" y="3722908"/>
                <a:chExt cx="37870" cy="32380"/>
              </a:xfrm>
            </p:grpSpPr>
            <p:sp>
              <p:nvSpPr>
                <p:cNvPr id="4491" name="Google Shape;4491;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6"/>
              <p:cNvGrpSpPr/>
              <p:nvPr/>
            </p:nvGrpSpPr>
            <p:grpSpPr>
              <a:xfrm>
                <a:off x="4617506" y="3652052"/>
                <a:ext cx="37783" cy="32357"/>
                <a:chOff x="4617506" y="3652052"/>
                <a:chExt cx="37783" cy="32357"/>
              </a:xfrm>
            </p:grpSpPr>
            <p:sp>
              <p:nvSpPr>
                <p:cNvPr id="4494" name="Google Shape;4494;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6"/>
              <p:cNvGrpSpPr/>
              <p:nvPr/>
            </p:nvGrpSpPr>
            <p:grpSpPr>
              <a:xfrm>
                <a:off x="4739005" y="3554149"/>
                <a:ext cx="37870" cy="32357"/>
                <a:chOff x="4739005" y="3554149"/>
                <a:chExt cx="37870" cy="32357"/>
              </a:xfrm>
            </p:grpSpPr>
            <p:sp>
              <p:nvSpPr>
                <p:cNvPr id="4497" name="Google Shape;4497;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06557" y="3630258"/>
                <a:ext cx="37776" cy="32364"/>
                <a:chOff x="4806557" y="3630258"/>
                <a:chExt cx="37776" cy="32364"/>
              </a:xfrm>
            </p:grpSpPr>
            <p:sp>
              <p:nvSpPr>
                <p:cNvPr id="4500" name="Google Shape;4500;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737007" y="4004357"/>
                <a:ext cx="37870" cy="32357"/>
                <a:chOff x="4737007" y="4004357"/>
                <a:chExt cx="37870" cy="32357"/>
              </a:xfrm>
            </p:grpSpPr>
            <p:sp>
              <p:nvSpPr>
                <p:cNvPr id="4503" name="Google Shape;4503;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4773634" y="4208627"/>
                <a:ext cx="37776" cy="32357"/>
                <a:chOff x="4773634" y="4208627"/>
                <a:chExt cx="37776" cy="32357"/>
              </a:xfrm>
            </p:grpSpPr>
            <p:sp>
              <p:nvSpPr>
                <p:cNvPr id="4506" name="Google Shape;4506;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888282" y="4074764"/>
                <a:ext cx="37776" cy="32451"/>
                <a:chOff x="4888282" y="4074764"/>
                <a:chExt cx="37776" cy="32451"/>
              </a:xfrm>
            </p:grpSpPr>
            <p:sp>
              <p:nvSpPr>
                <p:cNvPr id="4509" name="Google Shape;4509;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6"/>
              <p:cNvGrpSpPr/>
              <p:nvPr/>
            </p:nvGrpSpPr>
            <p:grpSpPr>
              <a:xfrm>
                <a:off x="4901315" y="3804271"/>
                <a:ext cx="37776" cy="32364"/>
                <a:chOff x="4901315" y="3804271"/>
                <a:chExt cx="37776" cy="32364"/>
              </a:xfrm>
            </p:grpSpPr>
            <p:sp>
              <p:nvSpPr>
                <p:cNvPr id="4512" name="Google Shape;4512;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6"/>
              <p:cNvGrpSpPr/>
              <p:nvPr/>
            </p:nvGrpSpPr>
            <p:grpSpPr>
              <a:xfrm>
                <a:off x="4866394" y="3715035"/>
                <a:ext cx="37846" cy="32357"/>
                <a:chOff x="4866394" y="3715035"/>
                <a:chExt cx="37846" cy="32357"/>
              </a:xfrm>
            </p:grpSpPr>
            <p:sp>
              <p:nvSpPr>
                <p:cNvPr id="4515" name="Google Shape;4515;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6"/>
              <p:cNvGrpSpPr/>
              <p:nvPr/>
            </p:nvGrpSpPr>
            <p:grpSpPr>
              <a:xfrm>
                <a:off x="4979233" y="3839798"/>
                <a:ext cx="37878" cy="32420"/>
                <a:chOff x="4979233" y="3839798"/>
                <a:chExt cx="37878" cy="32420"/>
              </a:xfrm>
            </p:grpSpPr>
            <p:sp>
              <p:nvSpPr>
                <p:cNvPr id="4518" name="Google Shape;4518;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6"/>
              <p:cNvGrpSpPr/>
              <p:nvPr/>
            </p:nvGrpSpPr>
            <p:grpSpPr>
              <a:xfrm>
                <a:off x="4790662" y="3679147"/>
                <a:ext cx="37783" cy="32380"/>
                <a:chOff x="4790662" y="3679147"/>
                <a:chExt cx="37783" cy="32380"/>
              </a:xfrm>
            </p:grpSpPr>
            <p:sp>
              <p:nvSpPr>
                <p:cNvPr id="4521" name="Google Shape;4521;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6"/>
              <p:cNvGrpSpPr/>
              <p:nvPr/>
            </p:nvGrpSpPr>
            <p:grpSpPr>
              <a:xfrm>
                <a:off x="4857263" y="3557861"/>
                <a:ext cx="37776" cy="32357"/>
                <a:chOff x="4857263" y="3557861"/>
                <a:chExt cx="37776" cy="32357"/>
              </a:xfrm>
            </p:grpSpPr>
            <p:sp>
              <p:nvSpPr>
                <p:cNvPr id="4524" name="Google Shape;4524;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883902" y="3648033"/>
                <a:ext cx="37783" cy="32380"/>
                <a:chOff x="4883902" y="3648033"/>
                <a:chExt cx="37783" cy="32380"/>
              </a:xfrm>
            </p:grpSpPr>
            <p:sp>
              <p:nvSpPr>
                <p:cNvPr id="4527" name="Google Shape;4527;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4907780" y="3347220"/>
                <a:ext cx="37878" cy="32357"/>
                <a:chOff x="4907780" y="3347220"/>
                <a:chExt cx="37878" cy="32357"/>
              </a:xfrm>
            </p:grpSpPr>
            <p:sp>
              <p:nvSpPr>
                <p:cNvPr id="4530" name="Google Shape;4530;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065048" y="3738150"/>
                <a:ext cx="37783" cy="32364"/>
                <a:chOff x="5065048" y="3738150"/>
                <a:chExt cx="37783" cy="32364"/>
              </a:xfrm>
            </p:grpSpPr>
            <p:sp>
              <p:nvSpPr>
                <p:cNvPr id="4533" name="Google Shape;4533;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5071616" y="3284615"/>
                <a:ext cx="37783" cy="32357"/>
                <a:chOff x="5071616" y="3284615"/>
                <a:chExt cx="37783" cy="32357"/>
              </a:xfrm>
            </p:grpSpPr>
            <p:sp>
              <p:nvSpPr>
                <p:cNvPr id="4536" name="Google Shape;4536;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6"/>
              <p:cNvGrpSpPr/>
              <p:nvPr/>
            </p:nvGrpSpPr>
            <p:grpSpPr>
              <a:xfrm>
                <a:off x="5389291" y="3759921"/>
                <a:ext cx="37783" cy="32380"/>
                <a:chOff x="5389291" y="3759921"/>
                <a:chExt cx="37783" cy="32380"/>
              </a:xfrm>
            </p:grpSpPr>
            <p:sp>
              <p:nvSpPr>
                <p:cNvPr id="4539" name="Google Shape;4539;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5431534" y="3632932"/>
                <a:ext cx="37878" cy="32451"/>
                <a:chOff x="5431534" y="3632932"/>
                <a:chExt cx="37878" cy="32451"/>
              </a:xfrm>
            </p:grpSpPr>
            <p:sp>
              <p:nvSpPr>
                <p:cNvPr id="4542" name="Google Shape;4542;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6"/>
              <p:cNvGrpSpPr/>
              <p:nvPr/>
            </p:nvGrpSpPr>
            <p:grpSpPr>
              <a:xfrm>
                <a:off x="5540755" y="3544829"/>
                <a:ext cx="37783" cy="32357"/>
                <a:chOff x="5540755" y="3544829"/>
                <a:chExt cx="37783" cy="32357"/>
              </a:xfrm>
            </p:grpSpPr>
            <p:sp>
              <p:nvSpPr>
                <p:cNvPr id="4545" name="Google Shape;4545;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6"/>
              <p:cNvGrpSpPr/>
              <p:nvPr/>
            </p:nvGrpSpPr>
            <p:grpSpPr>
              <a:xfrm>
                <a:off x="5579293" y="3412107"/>
                <a:ext cx="37776" cy="32357"/>
                <a:chOff x="5579293" y="3412107"/>
                <a:chExt cx="37776" cy="32357"/>
              </a:xfrm>
            </p:grpSpPr>
            <p:sp>
              <p:nvSpPr>
                <p:cNvPr id="4548" name="Google Shape;4548;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6"/>
              <p:cNvGrpSpPr/>
              <p:nvPr/>
            </p:nvGrpSpPr>
            <p:grpSpPr>
              <a:xfrm>
                <a:off x="5801346" y="3284615"/>
                <a:ext cx="37783" cy="32357"/>
                <a:chOff x="5801346" y="3284615"/>
                <a:chExt cx="37783" cy="32357"/>
              </a:xfrm>
            </p:grpSpPr>
            <p:sp>
              <p:nvSpPr>
                <p:cNvPr id="4551" name="Google Shape;4551;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6"/>
              <p:cNvGrpSpPr/>
              <p:nvPr/>
            </p:nvGrpSpPr>
            <p:grpSpPr>
              <a:xfrm>
                <a:off x="5763578" y="3399067"/>
                <a:ext cx="37776" cy="32364"/>
                <a:chOff x="5763578" y="3399067"/>
                <a:chExt cx="37776" cy="32364"/>
              </a:xfrm>
            </p:grpSpPr>
            <p:sp>
              <p:nvSpPr>
                <p:cNvPr id="4554" name="Google Shape;4554;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66"/>
              <p:cNvGrpSpPr/>
              <p:nvPr/>
            </p:nvGrpSpPr>
            <p:grpSpPr>
              <a:xfrm>
                <a:off x="5395858" y="3230952"/>
                <a:ext cx="37776" cy="32364"/>
                <a:chOff x="5395858" y="3230952"/>
                <a:chExt cx="37776" cy="32364"/>
              </a:xfrm>
            </p:grpSpPr>
            <p:sp>
              <p:nvSpPr>
                <p:cNvPr id="4557" name="Google Shape;4557;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6"/>
              <p:cNvGrpSpPr/>
              <p:nvPr/>
            </p:nvGrpSpPr>
            <p:grpSpPr>
              <a:xfrm>
                <a:off x="5264088" y="3188237"/>
                <a:ext cx="37776" cy="32357"/>
                <a:chOff x="5264088" y="3188237"/>
                <a:chExt cx="37776" cy="32357"/>
              </a:xfrm>
            </p:grpSpPr>
            <p:sp>
              <p:nvSpPr>
                <p:cNvPr id="4560" name="Google Shape;4560;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5585758" y="3237425"/>
                <a:ext cx="37878" cy="32357"/>
                <a:chOff x="5585758" y="3237425"/>
                <a:chExt cx="37878" cy="32357"/>
              </a:xfrm>
            </p:grpSpPr>
            <p:sp>
              <p:nvSpPr>
                <p:cNvPr id="4563" name="Google Shape;4563;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4874196" y="3291088"/>
                <a:ext cx="37878" cy="32451"/>
                <a:chOff x="4874196" y="3291088"/>
                <a:chExt cx="37878" cy="32451"/>
              </a:xfrm>
            </p:grpSpPr>
            <p:sp>
              <p:nvSpPr>
                <p:cNvPr id="4566" name="Google Shape;4566;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5197770" y="3785466"/>
                <a:ext cx="37783" cy="32427"/>
                <a:chOff x="5197770" y="3785466"/>
                <a:chExt cx="37783" cy="32427"/>
              </a:xfrm>
            </p:grpSpPr>
            <p:sp>
              <p:nvSpPr>
                <p:cNvPr id="4569" name="Google Shape;4569;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66"/>
              <p:cNvGrpSpPr/>
              <p:nvPr/>
            </p:nvGrpSpPr>
            <p:grpSpPr>
              <a:xfrm>
                <a:off x="5177699" y="3492117"/>
                <a:ext cx="37776" cy="32357"/>
                <a:chOff x="5177699" y="3492117"/>
                <a:chExt cx="37776" cy="32357"/>
              </a:xfrm>
            </p:grpSpPr>
            <p:sp>
              <p:nvSpPr>
                <p:cNvPr id="4572" name="Google Shape;4572;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6"/>
              <p:cNvGrpSpPr/>
              <p:nvPr/>
            </p:nvGrpSpPr>
            <p:grpSpPr>
              <a:xfrm>
                <a:off x="5349431" y="3622346"/>
                <a:ext cx="37870" cy="32380"/>
                <a:chOff x="5349431" y="3622346"/>
                <a:chExt cx="37870" cy="32380"/>
              </a:xfrm>
            </p:grpSpPr>
            <p:sp>
              <p:nvSpPr>
                <p:cNvPr id="4575" name="Google Shape;4575;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66"/>
              <p:cNvGrpSpPr/>
              <p:nvPr/>
            </p:nvGrpSpPr>
            <p:grpSpPr>
              <a:xfrm>
                <a:off x="5068855" y="3563980"/>
                <a:ext cx="53954" cy="46223"/>
                <a:chOff x="5068855" y="3563980"/>
                <a:chExt cx="53954" cy="46223"/>
              </a:xfrm>
            </p:grpSpPr>
            <p:sp>
              <p:nvSpPr>
                <p:cNvPr id="4578" name="Google Shape;4578;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6"/>
              <p:cNvGrpSpPr/>
              <p:nvPr/>
            </p:nvGrpSpPr>
            <p:grpSpPr>
              <a:xfrm>
                <a:off x="5037654" y="3392507"/>
                <a:ext cx="37870" cy="32451"/>
                <a:chOff x="5037654" y="3392507"/>
                <a:chExt cx="37870" cy="32451"/>
              </a:xfrm>
            </p:grpSpPr>
            <p:sp>
              <p:nvSpPr>
                <p:cNvPr id="4581" name="Google Shape;4581;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6"/>
              <p:cNvGrpSpPr/>
              <p:nvPr/>
            </p:nvGrpSpPr>
            <p:grpSpPr>
              <a:xfrm>
                <a:off x="5456560" y="3368629"/>
                <a:ext cx="37870" cy="32451"/>
                <a:chOff x="5456560" y="3368629"/>
                <a:chExt cx="37870" cy="32451"/>
              </a:xfrm>
            </p:grpSpPr>
            <p:sp>
              <p:nvSpPr>
                <p:cNvPr id="4584" name="Google Shape;4584;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4755749" y="3501516"/>
                <a:ext cx="46246" cy="39608"/>
                <a:chOff x="4755749" y="3501516"/>
                <a:chExt cx="46246" cy="39608"/>
              </a:xfrm>
            </p:grpSpPr>
            <p:sp>
              <p:nvSpPr>
                <p:cNvPr id="4587" name="Google Shape;4587;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6"/>
              <p:cNvGrpSpPr/>
              <p:nvPr/>
            </p:nvGrpSpPr>
            <p:grpSpPr>
              <a:xfrm>
                <a:off x="4681346" y="3485582"/>
                <a:ext cx="37783" cy="32427"/>
                <a:chOff x="4681346" y="3485582"/>
                <a:chExt cx="37783" cy="32427"/>
              </a:xfrm>
            </p:grpSpPr>
            <p:sp>
              <p:nvSpPr>
                <p:cNvPr id="4590" name="Google Shape;4590;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6"/>
              <p:cNvGrpSpPr/>
              <p:nvPr/>
            </p:nvGrpSpPr>
            <p:grpSpPr>
              <a:xfrm>
                <a:off x="4767067" y="3291088"/>
                <a:ext cx="37878" cy="32451"/>
                <a:chOff x="4767067" y="3291088"/>
                <a:chExt cx="37878" cy="32451"/>
              </a:xfrm>
            </p:grpSpPr>
            <p:sp>
              <p:nvSpPr>
                <p:cNvPr id="4593" name="Google Shape;4593;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6"/>
              <p:cNvGrpSpPr/>
              <p:nvPr/>
            </p:nvGrpSpPr>
            <p:grpSpPr>
              <a:xfrm>
                <a:off x="4687819" y="3405539"/>
                <a:ext cx="37776" cy="32451"/>
                <a:chOff x="4687819" y="3405539"/>
                <a:chExt cx="37776" cy="32451"/>
              </a:xfrm>
            </p:grpSpPr>
            <p:sp>
              <p:nvSpPr>
                <p:cNvPr id="4596" name="Google Shape;4596;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6"/>
              <p:cNvGrpSpPr/>
              <p:nvPr/>
            </p:nvGrpSpPr>
            <p:grpSpPr>
              <a:xfrm>
                <a:off x="4923101" y="3444809"/>
                <a:ext cx="52813" cy="45318"/>
                <a:chOff x="4923101" y="3444809"/>
                <a:chExt cx="52813" cy="45318"/>
              </a:xfrm>
            </p:grpSpPr>
            <p:sp>
              <p:nvSpPr>
                <p:cNvPr id="4599" name="Google Shape;4599;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4846040" y="3654750"/>
                <a:ext cx="31405" cy="26993"/>
                <a:chOff x="4846040" y="3654750"/>
                <a:chExt cx="31405" cy="26993"/>
              </a:xfrm>
            </p:grpSpPr>
            <p:sp>
              <p:nvSpPr>
                <p:cNvPr id="4602" name="Google Shape;4602;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6"/>
              <p:cNvGrpSpPr/>
              <p:nvPr/>
            </p:nvGrpSpPr>
            <p:grpSpPr>
              <a:xfrm>
                <a:off x="4925673" y="3691700"/>
                <a:ext cx="40253" cy="34472"/>
                <a:chOff x="4925673" y="3691700"/>
                <a:chExt cx="40253" cy="34472"/>
              </a:xfrm>
            </p:grpSpPr>
            <p:sp>
              <p:nvSpPr>
                <p:cNvPr id="4605" name="Google Shape;4605;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6"/>
              <p:cNvGrpSpPr/>
              <p:nvPr/>
            </p:nvGrpSpPr>
            <p:grpSpPr>
              <a:xfrm>
                <a:off x="4894653" y="3740848"/>
                <a:ext cx="31405" cy="26906"/>
                <a:chOff x="4894653" y="3740848"/>
                <a:chExt cx="31405" cy="26906"/>
              </a:xfrm>
            </p:grpSpPr>
            <p:sp>
              <p:nvSpPr>
                <p:cNvPr id="4608" name="Google Shape;4608;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6"/>
              <p:cNvGrpSpPr/>
              <p:nvPr/>
            </p:nvGrpSpPr>
            <p:grpSpPr>
              <a:xfrm>
                <a:off x="4962300" y="3696348"/>
                <a:ext cx="38255" cy="32773"/>
                <a:chOff x="4962300" y="3696348"/>
                <a:chExt cx="38255" cy="32773"/>
              </a:xfrm>
            </p:grpSpPr>
            <p:sp>
              <p:nvSpPr>
                <p:cNvPr id="4611" name="Google Shape;4611;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6"/>
              <p:cNvGrpSpPr/>
              <p:nvPr/>
            </p:nvGrpSpPr>
            <p:grpSpPr>
              <a:xfrm>
                <a:off x="4980185" y="3743349"/>
                <a:ext cx="31499" cy="26969"/>
                <a:chOff x="4980185" y="3743349"/>
                <a:chExt cx="31499" cy="26969"/>
              </a:xfrm>
            </p:grpSpPr>
            <p:sp>
              <p:nvSpPr>
                <p:cNvPr id="4614" name="Google Shape;4614;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6"/>
              <p:cNvGrpSpPr/>
              <p:nvPr/>
            </p:nvGrpSpPr>
            <p:grpSpPr>
              <a:xfrm>
                <a:off x="5013768" y="3734312"/>
                <a:ext cx="31499" cy="26969"/>
                <a:chOff x="5013768" y="3734312"/>
                <a:chExt cx="31499" cy="26969"/>
              </a:xfrm>
            </p:grpSpPr>
            <p:sp>
              <p:nvSpPr>
                <p:cNvPr id="4617" name="Google Shape;4617;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6"/>
              <p:cNvGrpSpPr/>
              <p:nvPr/>
            </p:nvGrpSpPr>
            <p:grpSpPr>
              <a:xfrm>
                <a:off x="5036703" y="3764545"/>
                <a:ext cx="31499" cy="26898"/>
                <a:chOff x="5036703" y="3764545"/>
                <a:chExt cx="31499" cy="26898"/>
              </a:xfrm>
            </p:grpSpPr>
            <p:sp>
              <p:nvSpPr>
                <p:cNvPr id="4620" name="Google Shape;4620;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4953546" y="3768352"/>
                <a:ext cx="31405" cy="26898"/>
                <a:chOff x="4953546" y="3768352"/>
                <a:chExt cx="31405" cy="26898"/>
              </a:xfrm>
            </p:grpSpPr>
            <p:sp>
              <p:nvSpPr>
                <p:cNvPr id="4623" name="Google Shape;4623;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6"/>
              <p:cNvGrpSpPr/>
              <p:nvPr/>
            </p:nvGrpSpPr>
            <p:grpSpPr>
              <a:xfrm>
                <a:off x="4964770" y="3814016"/>
                <a:ext cx="31499" cy="26993"/>
                <a:chOff x="4964770" y="3814016"/>
                <a:chExt cx="31499" cy="26993"/>
              </a:xfrm>
            </p:grpSpPr>
            <p:sp>
              <p:nvSpPr>
                <p:cNvPr id="4626" name="Google Shape;4626;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6"/>
              <p:cNvGrpSpPr/>
              <p:nvPr/>
            </p:nvGrpSpPr>
            <p:grpSpPr>
              <a:xfrm>
                <a:off x="4923290" y="3800504"/>
                <a:ext cx="31468" cy="26898"/>
                <a:chOff x="4923290" y="3800504"/>
                <a:chExt cx="31468" cy="26898"/>
              </a:xfrm>
            </p:grpSpPr>
            <p:sp>
              <p:nvSpPr>
                <p:cNvPr id="4629" name="Google Shape;4629;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5108534" y="3650943"/>
                <a:ext cx="31405" cy="26993"/>
                <a:chOff x="5108534" y="3650943"/>
                <a:chExt cx="31405" cy="26993"/>
              </a:xfrm>
            </p:grpSpPr>
            <p:sp>
              <p:nvSpPr>
                <p:cNvPr id="4632" name="Google Shape;4632;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6"/>
              <p:cNvGrpSpPr/>
              <p:nvPr/>
            </p:nvGrpSpPr>
            <p:grpSpPr>
              <a:xfrm>
                <a:off x="5119380" y="3760739"/>
                <a:ext cx="31499" cy="26993"/>
                <a:chOff x="5119380" y="3760739"/>
                <a:chExt cx="31499" cy="26993"/>
              </a:xfrm>
            </p:grpSpPr>
            <p:sp>
              <p:nvSpPr>
                <p:cNvPr id="4635" name="Google Shape;4635;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6"/>
              <p:cNvGrpSpPr/>
              <p:nvPr/>
            </p:nvGrpSpPr>
            <p:grpSpPr>
              <a:xfrm>
                <a:off x="5119380" y="3788235"/>
                <a:ext cx="31499" cy="26993"/>
                <a:chOff x="5119380" y="3788235"/>
                <a:chExt cx="31499" cy="26993"/>
              </a:xfrm>
            </p:grpSpPr>
            <p:sp>
              <p:nvSpPr>
                <p:cNvPr id="4638" name="Google Shape;4638;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6"/>
              <p:cNvGrpSpPr/>
              <p:nvPr/>
            </p:nvGrpSpPr>
            <p:grpSpPr>
              <a:xfrm>
                <a:off x="5158005" y="3875284"/>
                <a:ext cx="31405" cy="27001"/>
                <a:chOff x="5158005" y="3875284"/>
                <a:chExt cx="31405" cy="27001"/>
              </a:xfrm>
            </p:grpSpPr>
            <p:sp>
              <p:nvSpPr>
                <p:cNvPr id="4641" name="Google Shape;4641;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6"/>
              <p:cNvGrpSpPr/>
              <p:nvPr/>
            </p:nvGrpSpPr>
            <p:grpSpPr>
              <a:xfrm>
                <a:off x="5233163" y="3764545"/>
                <a:ext cx="31499" cy="26898"/>
                <a:chOff x="5233163" y="3764545"/>
                <a:chExt cx="31499" cy="26898"/>
              </a:xfrm>
            </p:grpSpPr>
            <p:sp>
              <p:nvSpPr>
                <p:cNvPr id="4644" name="Google Shape;4644;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6"/>
              <p:cNvGrpSpPr/>
              <p:nvPr/>
            </p:nvGrpSpPr>
            <p:grpSpPr>
              <a:xfrm>
                <a:off x="5276168" y="3805545"/>
                <a:ext cx="31499" cy="26906"/>
                <a:chOff x="5276168" y="3805545"/>
                <a:chExt cx="31499" cy="26906"/>
              </a:xfrm>
            </p:grpSpPr>
            <p:sp>
              <p:nvSpPr>
                <p:cNvPr id="4647" name="Google Shape;4647;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6"/>
              <p:cNvGrpSpPr/>
              <p:nvPr/>
            </p:nvGrpSpPr>
            <p:grpSpPr>
              <a:xfrm>
                <a:off x="5294053" y="3851933"/>
                <a:ext cx="31405" cy="26945"/>
                <a:chOff x="5294053" y="3851933"/>
                <a:chExt cx="31405" cy="26945"/>
              </a:xfrm>
            </p:grpSpPr>
            <p:sp>
              <p:nvSpPr>
                <p:cNvPr id="4650" name="Google Shape;4650;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5341723" y="3851902"/>
                <a:ext cx="31405" cy="26977"/>
                <a:chOff x="5341723" y="3851902"/>
                <a:chExt cx="31405" cy="26977"/>
              </a:xfrm>
            </p:grpSpPr>
            <p:sp>
              <p:nvSpPr>
                <p:cNvPr id="4653" name="Google Shape;4653;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5054871" y="3507855"/>
                <a:ext cx="31405" cy="26993"/>
                <a:chOff x="5054871" y="3507855"/>
                <a:chExt cx="31405" cy="26993"/>
              </a:xfrm>
            </p:grpSpPr>
            <p:sp>
              <p:nvSpPr>
                <p:cNvPr id="4656" name="Google Shape;4656;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4876579" y="3675325"/>
                <a:ext cx="31405" cy="26969"/>
                <a:chOff x="4876579" y="3675325"/>
                <a:chExt cx="31405" cy="26969"/>
              </a:xfrm>
            </p:grpSpPr>
            <p:sp>
              <p:nvSpPr>
                <p:cNvPr id="4659" name="Google Shape;4659;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6"/>
              <p:cNvGrpSpPr/>
              <p:nvPr/>
            </p:nvGrpSpPr>
            <p:grpSpPr>
              <a:xfrm>
                <a:off x="4842233" y="3688333"/>
                <a:ext cx="31405" cy="26993"/>
                <a:chOff x="4842233" y="3688333"/>
                <a:chExt cx="31405" cy="26993"/>
              </a:xfrm>
            </p:grpSpPr>
            <p:sp>
              <p:nvSpPr>
                <p:cNvPr id="4662" name="Google Shape;4662;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6"/>
              <p:cNvGrpSpPr/>
              <p:nvPr/>
            </p:nvGrpSpPr>
            <p:grpSpPr>
              <a:xfrm>
                <a:off x="5187876" y="3608032"/>
                <a:ext cx="31405" cy="27001"/>
                <a:chOff x="5187876" y="3608032"/>
                <a:chExt cx="31405" cy="27001"/>
              </a:xfrm>
            </p:grpSpPr>
            <p:sp>
              <p:nvSpPr>
                <p:cNvPr id="4665" name="Google Shape;4665;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7" name="Google Shape;4667;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5269224" y="3304167"/>
                <a:ext cx="40253" cy="34402"/>
                <a:chOff x="5269224" y="3304167"/>
                <a:chExt cx="40253" cy="34402"/>
              </a:xfrm>
            </p:grpSpPr>
            <p:sp>
              <p:nvSpPr>
                <p:cNvPr id="4670" name="Google Shape;4670;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6"/>
              <p:cNvGrpSpPr/>
              <p:nvPr/>
            </p:nvGrpSpPr>
            <p:grpSpPr>
              <a:xfrm>
                <a:off x="5327354" y="3476615"/>
                <a:ext cx="49864" cy="42723"/>
                <a:chOff x="5327354" y="3476615"/>
                <a:chExt cx="49864" cy="42723"/>
              </a:xfrm>
            </p:grpSpPr>
            <p:sp>
              <p:nvSpPr>
                <p:cNvPr id="4673" name="Google Shape;4673;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7" name="Google Shape;4677;p66"/>
              <p:cNvGrpSpPr/>
              <p:nvPr/>
            </p:nvGrpSpPr>
            <p:grpSpPr>
              <a:xfrm>
                <a:off x="5341723" y="3775957"/>
                <a:ext cx="31405" cy="26898"/>
                <a:chOff x="5341723" y="3775957"/>
                <a:chExt cx="31405" cy="26898"/>
              </a:xfrm>
            </p:grpSpPr>
            <p:sp>
              <p:nvSpPr>
                <p:cNvPr id="4678" name="Google Shape;4678;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66"/>
              <p:cNvGrpSpPr/>
              <p:nvPr/>
            </p:nvGrpSpPr>
            <p:grpSpPr>
              <a:xfrm>
                <a:off x="5439053" y="3699274"/>
                <a:ext cx="31405" cy="26898"/>
                <a:chOff x="5439053" y="3699274"/>
                <a:chExt cx="31405" cy="26898"/>
              </a:xfrm>
            </p:grpSpPr>
            <p:sp>
              <p:nvSpPr>
                <p:cNvPr id="4681" name="Google Shape;4681;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66"/>
              <p:cNvGrpSpPr/>
              <p:nvPr/>
            </p:nvGrpSpPr>
            <p:grpSpPr>
              <a:xfrm>
                <a:off x="5412414" y="3622307"/>
                <a:ext cx="31499" cy="26993"/>
                <a:chOff x="5412414" y="3622307"/>
                <a:chExt cx="31499" cy="26993"/>
              </a:xfrm>
            </p:grpSpPr>
            <p:sp>
              <p:nvSpPr>
                <p:cNvPr id="4684" name="Google Shape;4684;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6"/>
              <p:cNvGrpSpPr/>
              <p:nvPr/>
            </p:nvGrpSpPr>
            <p:grpSpPr>
              <a:xfrm>
                <a:off x="5476254" y="3473949"/>
                <a:ext cx="26835" cy="26930"/>
                <a:chOff x="5476254" y="3473949"/>
                <a:chExt cx="26835" cy="26930"/>
              </a:xfrm>
            </p:grpSpPr>
            <p:sp>
              <p:nvSpPr>
                <p:cNvPr id="4687" name="Google Shape;4687;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6"/>
              <p:cNvGrpSpPr/>
              <p:nvPr/>
            </p:nvGrpSpPr>
            <p:grpSpPr>
              <a:xfrm>
                <a:off x="5564547" y="3481594"/>
                <a:ext cx="31397" cy="26898"/>
                <a:chOff x="5564547" y="3481594"/>
                <a:chExt cx="31397" cy="26898"/>
              </a:xfrm>
            </p:grpSpPr>
            <p:sp>
              <p:nvSpPr>
                <p:cNvPr id="4690" name="Google Shape;4690;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6"/>
              <p:cNvGrpSpPr/>
              <p:nvPr/>
            </p:nvGrpSpPr>
            <p:grpSpPr>
              <a:xfrm>
                <a:off x="5534101" y="3470174"/>
                <a:ext cx="31397" cy="26906"/>
                <a:chOff x="5534101" y="3470174"/>
                <a:chExt cx="31397" cy="26906"/>
              </a:xfrm>
            </p:grpSpPr>
            <p:sp>
              <p:nvSpPr>
                <p:cNvPr id="4693" name="Google Shape;4693;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6"/>
              <p:cNvGrpSpPr/>
              <p:nvPr/>
            </p:nvGrpSpPr>
            <p:grpSpPr>
              <a:xfrm>
                <a:off x="5610879" y="3314486"/>
                <a:ext cx="31499" cy="26938"/>
                <a:chOff x="5610879" y="3314486"/>
                <a:chExt cx="31499" cy="26938"/>
              </a:xfrm>
            </p:grpSpPr>
            <p:sp>
              <p:nvSpPr>
                <p:cNvPr id="4696" name="Google Shape;4696;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6"/>
              <p:cNvGrpSpPr/>
              <p:nvPr/>
            </p:nvGrpSpPr>
            <p:grpSpPr>
              <a:xfrm>
                <a:off x="4834525" y="3501382"/>
                <a:ext cx="31499" cy="26898"/>
                <a:chOff x="4834525" y="3501382"/>
                <a:chExt cx="31499" cy="26898"/>
              </a:xfrm>
            </p:grpSpPr>
            <p:sp>
              <p:nvSpPr>
                <p:cNvPr id="4699" name="Google Shape;4699;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6"/>
              <p:cNvGrpSpPr/>
              <p:nvPr/>
            </p:nvGrpSpPr>
            <p:grpSpPr>
              <a:xfrm>
                <a:off x="4898460" y="3580158"/>
                <a:ext cx="31405" cy="26898"/>
                <a:chOff x="4898460" y="3580158"/>
                <a:chExt cx="31405" cy="26898"/>
              </a:xfrm>
            </p:grpSpPr>
            <p:sp>
              <p:nvSpPr>
                <p:cNvPr id="4702" name="Google Shape;4702;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6"/>
              <p:cNvGrpSpPr/>
              <p:nvPr/>
            </p:nvGrpSpPr>
            <p:grpSpPr>
              <a:xfrm>
                <a:off x="4882667" y="3608032"/>
                <a:ext cx="31499" cy="27001"/>
                <a:chOff x="4882667" y="3608032"/>
                <a:chExt cx="31499" cy="27001"/>
              </a:xfrm>
            </p:grpSpPr>
            <p:sp>
              <p:nvSpPr>
                <p:cNvPr id="4705" name="Google Shape;4705;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4843373" y="3631407"/>
                <a:ext cx="16273" cy="16186"/>
                <a:chOff x="4843373" y="3631407"/>
                <a:chExt cx="16273" cy="16186"/>
              </a:xfrm>
            </p:grpSpPr>
            <p:sp>
              <p:nvSpPr>
                <p:cNvPr id="4708" name="Google Shape;4708;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6"/>
              <p:cNvGrpSpPr/>
              <p:nvPr/>
            </p:nvGrpSpPr>
            <p:grpSpPr>
              <a:xfrm>
                <a:off x="4727773" y="3591578"/>
                <a:ext cx="31499" cy="26898"/>
                <a:chOff x="4727773" y="3591578"/>
                <a:chExt cx="31499" cy="26898"/>
              </a:xfrm>
            </p:grpSpPr>
            <p:sp>
              <p:nvSpPr>
                <p:cNvPr id="4711" name="Google Shape;4711;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66"/>
              <p:cNvGrpSpPr/>
              <p:nvPr/>
            </p:nvGrpSpPr>
            <p:grpSpPr>
              <a:xfrm>
                <a:off x="4609421" y="3577398"/>
                <a:ext cx="31499" cy="27001"/>
                <a:chOff x="4609421" y="3577398"/>
                <a:chExt cx="31499" cy="27001"/>
              </a:xfrm>
            </p:grpSpPr>
            <p:sp>
              <p:nvSpPr>
                <p:cNvPr id="4716" name="Google Shape;4716;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4649289" y="3577398"/>
                <a:ext cx="31499" cy="27001"/>
                <a:chOff x="4649289" y="3577398"/>
                <a:chExt cx="31499" cy="27001"/>
              </a:xfrm>
            </p:grpSpPr>
            <p:sp>
              <p:nvSpPr>
                <p:cNvPr id="4719" name="Google Shape;4719;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6"/>
              <p:cNvGrpSpPr/>
              <p:nvPr/>
            </p:nvGrpSpPr>
            <p:grpSpPr>
              <a:xfrm>
                <a:off x="4605614" y="3639523"/>
                <a:ext cx="31499" cy="26906"/>
                <a:chOff x="4605614" y="3639523"/>
                <a:chExt cx="31499" cy="26906"/>
              </a:xfrm>
            </p:grpSpPr>
            <p:sp>
              <p:nvSpPr>
                <p:cNvPr id="4722" name="Google Shape;4722;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6"/>
              <p:cNvGrpSpPr/>
              <p:nvPr/>
            </p:nvGrpSpPr>
            <p:grpSpPr>
              <a:xfrm>
                <a:off x="4785149" y="3618846"/>
                <a:ext cx="26930" cy="26843"/>
                <a:chOff x="4785149" y="3618846"/>
                <a:chExt cx="26930" cy="26843"/>
              </a:xfrm>
            </p:grpSpPr>
            <p:sp>
              <p:nvSpPr>
                <p:cNvPr id="4725" name="Google Shape;4725;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6"/>
              <p:cNvGrpSpPr/>
              <p:nvPr/>
            </p:nvGrpSpPr>
            <p:grpSpPr>
              <a:xfrm>
                <a:off x="4810167" y="3601567"/>
                <a:ext cx="31405" cy="26898"/>
                <a:chOff x="4810167" y="3601567"/>
                <a:chExt cx="31405" cy="26898"/>
              </a:xfrm>
            </p:grpSpPr>
            <p:sp>
              <p:nvSpPr>
                <p:cNvPr id="4728" name="Google Shape;4728;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6"/>
              <p:cNvGrpSpPr/>
              <p:nvPr/>
            </p:nvGrpSpPr>
            <p:grpSpPr>
              <a:xfrm>
                <a:off x="4831002" y="3373230"/>
                <a:ext cx="31405" cy="26898"/>
                <a:chOff x="4831002" y="3373230"/>
                <a:chExt cx="31405" cy="26898"/>
              </a:xfrm>
            </p:grpSpPr>
            <p:sp>
              <p:nvSpPr>
                <p:cNvPr id="4731" name="Google Shape;4731;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6"/>
              <p:cNvGrpSpPr/>
              <p:nvPr/>
            </p:nvGrpSpPr>
            <p:grpSpPr>
              <a:xfrm>
                <a:off x="4719311" y="3355054"/>
                <a:ext cx="31499" cy="27001"/>
                <a:chOff x="4719311" y="3355054"/>
                <a:chExt cx="31499" cy="27001"/>
              </a:xfrm>
            </p:grpSpPr>
            <p:sp>
              <p:nvSpPr>
                <p:cNvPr id="4734" name="Google Shape;4734;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6"/>
              <p:cNvGrpSpPr/>
              <p:nvPr/>
            </p:nvGrpSpPr>
            <p:grpSpPr>
              <a:xfrm>
                <a:off x="4798755" y="3450260"/>
                <a:ext cx="26930" cy="26930"/>
                <a:chOff x="4798755" y="3450260"/>
                <a:chExt cx="26930" cy="26930"/>
              </a:xfrm>
            </p:grpSpPr>
            <p:sp>
              <p:nvSpPr>
                <p:cNvPr id="4737" name="Google Shape;4737;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6"/>
              <p:cNvGrpSpPr/>
              <p:nvPr/>
            </p:nvGrpSpPr>
            <p:grpSpPr>
              <a:xfrm>
                <a:off x="4645576" y="3467555"/>
                <a:ext cx="31405" cy="26953"/>
                <a:chOff x="4645576" y="3467555"/>
                <a:chExt cx="31405" cy="26953"/>
              </a:xfrm>
            </p:grpSpPr>
            <p:sp>
              <p:nvSpPr>
                <p:cNvPr id="4740" name="Google Shape;4740;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6"/>
              <p:cNvGrpSpPr/>
              <p:nvPr/>
            </p:nvGrpSpPr>
            <p:grpSpPr>
              <a:xfrm>
                <a:off x="4687631" y="3583965"/>
                <a:ext cx="31499" cy="26898"/>
                <a:chOff x="4687631" y="3583965"/>
                <a:chExt cx="31499" cy="26898"/>
              </a:xfrm>
            </p:grpSpPr>
            <p:sp>
              <p:nvSpPr>
                <p:cNvPr id="4743" name="Google Shape;4743;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6"/>
              <p:cNvGrpSpPr/>
              <p:nvPr/>
            </p:nvGrpSpPr>
            <p:grpSpPr>
              <a:xfrm>
                <a:off x="4719311" y="3471314"/>
                <a:ext cx="31499" cy="27001"/>
                <a:chOff x="4719311" y="3471314"/>
                <a:chExt cx="31499" cy="27001"/>
              </a:xfrm>
            </p:grpSpPr>
            <p:sp>
              <p:nvSpPr>
                <p:cNvPr id="4746" name="Google Shape;4746;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4719311" y="3434404"/>
                <a:ext cx="31499" cy="26898"/>
                <a:chOff x="4719311" y="3434404"/>
                <a:chExt cx="31499" cy="26898"/>
              </a:xfrm>
            </p:grpSpPr>
            <p:sp>
              <p:nvSpPr>
                <p:cNvPr id="4749" name="Google Shape;4749;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6"/>
              <p:cNvGrpSpPr/>
              <p:nvPr/>
            </p:nvGrpSpPr>
            <p:grpSpPr>
              <a:xfrm>
                <a:off x="4768876" y="3401772"/>
                <a:ext cx="31499" cy="26898"/>
                <a:chOff x="4768876" y="3401772"/>
                <a:chExt cx="31499" cy="26898"/>
              </a:xfrm>
            </p:grpSpPr>
            <p:sp>
              <p:nvSpPr>
                <p:cNvPr id="4752" name="Google Shape;4752;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6"/>
              <p:cNvGrpSpPr/>
              <p:nvPr/>
            </p:nvGrpSpPr>
            <p:grpSpPr>
              <a:xfrm>
                <a:off x="4762214" y="3471377"/>
                <a:ext cx="26938" cy="26938"/>
                <a:chOff x="4762214" y="3471377"/>
                <a:chExt cx="26938" cy="26938"/>
              </a:xfrm>
            </p:grpSpPr>
            <p:sp>
              <p:nvSpPr>
                <p:cNvPr id="4755" name="Google Shape;4755;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6"/>
              <p:cNvGrpSpPr/>
              <p:nvPr/>
            </p:nvGrpSpPr>
            <p:grpSpPr>
              <a:xfrm>
                <a:off x="4790473" y="3344782"/>
                <a:ext cx="31405" cy="26898"/>
                <a:chOff x="4790473" y="3344782"/>
                <a:chExt cx="31405" cy="26898"/>
              </a:xfrm>
            </p:grpSpPr>
            <p:sp>
              <p:nvSpPr>
                <p:cNvPr id="4758" name="Google Shape;4758;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6"/>
              <p:cNvGrpSpPr/>
              <p:nvPr/>
            </p:nvGrpSpPr>
            <p:grpSpPr>
              <a:xfrm>
                <a:off x="4823774" y="3950733"/>
                <a:ext cx="37398" cy="32034"/>
                <a:chOff x="4823774" y="3950733"/>
                <a:chExt cx="37398" cy="32034"/>
              </a:xfrm>
            </p:grpSpPr>
            <p:sp>
              <p:nvSpPr>
                <p:cNvPr id="4761" name="Google Shape;4761;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4823396" y="4110566"/>
                <a:ext cx="31405" cy="26906"/>
                <a:chOff x="4823396" y="4110566"/>
                <a:chExt cx="31405" cy="26906"/>
              </a:xfrm>
            </p:grpSpPr>
            <p:sp>
              <p:nvSpPr>
                <p:cNvPr id="4764" name="Google Shape;4764;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4838332" y="3821150"/>
                <a:ext cx="31499" cy="26898"/>
                <a:chOff x="4838332" y="3821150"/>
                <a:chExt cx="31499" cy="26898"/>
              </a:xfrm>
            </p:grpSpPr>
            <p:sp>
              <p:nvSpPr>
                <p:cNvPr id="4767" name="Google Shape;4767;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4661275" y="3815007"/>
                <a:ext cx="36824" cy="31523"/>
                <a:chOff x="4661275" y="3815007"/>
                <a:chExt cx="36824" cy="31523"/>
              </a:xfrm>
            </p:grpSpPr>
            <p:sp>
              <p:nvSpPr>
                <p:cNvPr id="4770" name="Google Shape;4770;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4558998" y="3851037"/>
                <a:ext cx="33591" cy="28699"/>
                <a:chOff x="4558998" y="3851037"/>
                <a:chExt cx="33591" cy="28699"/>
              </a:xfrm>
            </p:grpSpPr>
            <p:sp>
              <p:nvSpPr>
                <p:cNvPr id="4773" name="Google Shape;4773;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4696762" y="3638587"/>
                <a:ext cx="33591" cy="28794"/>
                <a:chOff x="4696762" y="3638587"/>
                <a:chExt cx="33591" cy="28794"/>
              </a:xfrm>
            </p:grpSpPr>
            <p:sp>
              <p:nvSpPr>
                <p:cNvPr id="4776" name="Google Shape;4776;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6"/>
              <p:cNvGrpSpPr/>
              <p:nvPr/>
            </p:nvGrpSpPr>
            <p:grpSpPr>
              <a:xfrm>
                <a:off x="4929479" y="3939140"/>
                <a:ext cx="33497" cy="28692"/>
                <a:chOff x="4929479" y="3939140"/>
                <a:chExt cx="33497" cy="28692"/>
              </a:xfrm>
            </p:grpSpPr>
            <p:sp>
              <p:nvSpPr>
                <p:cNvPr id="4779" name="Google Shape;4779;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6"/>
              <p:cNvGrpSpPr/>
              <p:nvPr/>
            </p:nvGrpSpPr>
            <p:grpSpPr>
              <a:xfrm>
                <a:off x="4907119" y="3986039"/>
                <a:ext cx="33497" cy="28699"/>
                <a:chOff x="4907119" y="3986039"/>
                <a:chExt cx="33497" cy="28699"/>
              </a:xfrm>
            </p:grpSpPr>
            <p:sp>
              <p:nvSpPr>
                <p:cNvPr id="4782" name="Google Shape;4782;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6"/>
              <p:cNvGrpSpPr/>
              <p:nvPr/>
            </p:nvGrpSpPr>
            <p:grpSpPr>
              <a:xfrm>
                <a:off x="4911783" y="4048102"/>
                <a:ext cx="33591" cy="28762"/>
                <a:chOff x="4911783" y="4048102"/>
                <a:chExt cx="33591" cy="28762"/>
              </a:xfrm>
            </p:grpSpPr>
            <p:sp>
              <p:nvSpPr>
                <p:cNvPr id="4785" name="Google Shape;4785;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4762623" y="3837847"/>
                <a:ext cx="42416" cy="36273"/>
                <a:chOff x="4762623" y="3837847"/>
                <a:chExt cx="42416" cy="36273"/>
              </a:xfrm>
            </p:grpSpPr>
            <p:sp>
              <p:nvSpPr>
                <p:cNvPr id="4790" name="Google Shape;4790;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6"/>
              <p:cNvGrpSpPr/>
              <p:nvPr/>
            </p:nvGrpSpPr>
            <p:grpSpPr>
              <a:xfrm>
                <a:off x="4746044" y="4104966"/>
                <a:ext cx="33497" cy="28699"/>
                <a:chOff x="4746044" y="4104966"/>
                <a:chExt cx="33497" cy="28699"/>
              </a:xfrm>
            </p:grpSpPr>
            <p:sp>
              <p:nvSpPr>
                <p:cNvPr id="4793" name="Google Shape;4793;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6"/>
              <p:cNvGrpSpPr/>
              <p:nvPr/>
            </p:nvGrpSpPr>
            <p:grpSpPr>
              <a:xfrm>
                <a:off x="4859646" y="4162554"/>
                <a:ext cx="33591" cy="28762"/>
                <a:chOff x="4859646" y="4162554"/>
                <a:chExt cx="33591" cy="28762"/>
              </a:xfrm>
            </p:grpSpPr>
            <p:sp>
              <p:nvSpPr>
                <p:cNvPr id="4796" name="Google Shape;4796;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66"/>
            <p:cNvGrpSpPr/>
            <p:nvPr/>
          </p:nvGrpSpPr>
          <p:grpSpPr>
            <a:xfrm>
              <a:off x="3597785" y="3274438"/>
              <a:ext cx="855610" cy="1122100"/>
              <a:chOff x="3597785" y="3274438"/>
              <a:chExt cx="855610" cy="1122100"/>
            </a:xfrm>
          </p:grpSpPr>
          <p:grpSp>
            <p:nvGrpSpPr>
              <p:cNvPr id="4799" name="Google Shape;4799;p66"/>
              <p:cNvGrpSpPr/>
              <p:nvPr/>
            </p:nvGrpSpPr>
            <p:grpSpPr>
              <a:xfrm>
                <a:off x="3617857" y="3284717"/>
                <a:ext cx="826785" cy="1099165"/>
                <a:chOff x="3617857" y="3284717"/>
                <a:chExt cx="826785" cy="1099165"/>
              </a:xfrm>
            </p:grpSpPr>
            <p:sp>
              <p:nvSpPr>
                <p:cNvPr id="4800" name="Google Shape;4800;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4180904" y="4251758"/>
                <a:ext cx="37783" cy="32420"/>
                <a:chOff x="4180904" y="4251758"/>
                <a:chExt cx="37783" cy="32420"/>
              </a:xfrm>
            </p:grpSpPr>
            <p:sp>
              <p:nvSpPr>
                <p:cNvPr id="4857" name="Google Shape;4857;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66"/>
              <p:cNvGrpSpPr/>
              <p:nvPr/>
            </p:nvGrpSpPr>
            <p:grpSpPr>
              <a:xfrm>
                <a:off x="4201644" y="4081324"/>
                <a:ext cx="37783" cy="32364"/>
                <a:chOff x="4201644" y="4081324"/>
                <a:chExt cx="37783" cy="32364"/>
              </a:xfrm>
            </p:grpSpPr>
            <p:sp>
              <p:nvSpPr>
                <p:cNvPr id="4860" name="Google Shape;4860;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4284416" y="3887428"/>
                <a:ext cx="37783" cy="32451"/>
                <a:chOff x="4284416" y="3887428"/>
                <a:chExt cx="37783" cy="32451"/>
              </a:xfrm>
            </p:grpSpPr>
            <p:sp>
              <p:nvSpPr>
                <p:cNvPr id="4863" name="Google Shape;4863;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6"/>
              <p:cNvGrpSpPr/>
              <p:nvPr/>
            </p:nvGrpSpPr>
            <p:grpSpPr>
              <a:xfrm>
                <a:off x="4223721" y="3860404"/>
                <a:ext cx="37870" cy="32364"/>
                <a:chOff x="4223721" y="3860404"/>
                <a:chExt cx="37870" cy="32364"/>
              </a:xfrm>
            </p:grpSpPr>
            <p:sp>
              <p:nvSpPr>
                <p:cNvPr id="4866" name="Google Shape;4866;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4104889" y="3699242"/>
                <a:ext cx="37776" cy="32357"/>
                <a:chOff x="4104889" y="3699242"/>
                <a:chExt cx="37776" cy="32357"/>
              </a:xfrm>
            </p:grpSpPr>
            <p:sp>
              <p:nvSpPr>
                <p:cNvPr id="4869" name="Google Shape;4869;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6"/>
              <p:cNvGrpSpPr/>
              <p:nvPr/>
            </p:nvGrpSpPr>
            <p:grpSpPr>
              <a:xfrm>
                <a:off x="4143608" y="3475121"/>
                <a:ext cx="37878" cy="32420"/>
                <a:chOff x="4143608" y="3475121"/>
                <a:chExt cx="37878" cy="32420"/>
              </a:xfrm>
            </p:grpSpPr>
            <p:sp>
              <p:nvSpPr>
                <p:cNvPr id="4872" name="Google Shape;4872;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6"/>
              <p:cNvGrpSpPr/>
              <p:nvPr/>
            </p:nvGrpSpPr>
            <p:grpSpPr>
              <a:xfrm>
                <a:off x="4217248" y="3570893"/>
                <a:ext cx="37776" cy="32364"/>
                <a:chOff x="4217248" y="3570893"/>
                <a:chExt cx="37776" cy="32364"/>
              </a:xfrm>
            </p:grpSpPr>
            <p:sp>
              <p:nvSpPr>
                <p:cNvPr id="4875" name="Google Shape;4875;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66"/>
              <p:cNvGrpSpPr/>
              <p:nvPr/>
            </p:nvGrpSpPr>
            <p:grpSpPr>
              <a:xfrm>
                <a:off x="4255307" y="3431612"/>
                <a:ext cx="37776" cy="32451"/>
                <a:chOff x="4255307" y="3431612"/>
                <a:chExt cx="37776" cy="32451"/>
              </a:xfrm>
            </p:grpSpPr>
            <p:sp>
              <p:nvSpPr>
                <p:cNvPr id="4878" name="Google Shape;4878;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6"/>
              <p:cNvGrpSpPr/>
              <p:nvPr/>
            </p:nvGrpSpPr>
            <p:grpSpPr>
              <a:xfrm>
                <a:off x="3853052" y="3577398"/>
                <a:ext cx="37776" cy="32420"/>
                <a:chOff x="3853052" y="3577398"/>
                <a:chExt cx="37776" cy="32420"/>
              </a:xfrm>
            </p:grpSpPr>
            <p:sp>
              <p:nvSpPr>
                <p:cNvPr id="4881" name="Google Shape;4881;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4039908" y="3412107"/>
                <a:ext cx="37776" cy="32357"/>
                <a:chOff x="4039908" y="3412107"/>
                <a:chExt cx="37776" cy="32357"/>
              </a:xfrm>
            </p:grpSpPr>
            <p:sp>
              <p:nvSpPr>
                <p:cNvPr id="4884" name="Google Shape;4884;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6"/>
              <p:cNvGrpSpPr/>
              <p:nvPr/>
            </p:nvGrpSpPr>
            <p:grpSpPr>
              <a:xfrm>
                <a:off x="4017360" y="3342061"/>
                <a:ext cx="37870" cy="32380"/>
                <a:chOff x="4017360" y="3342061"/>
                <a:chExt cx="37870" cy="32380"/>
              </a:xfrm>
            </p:grpSpPr>
            <p:sp>
              <p:nvSpPr>
                <p:cNvPr id="4887" name="Google Shape;4887;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1" name="Google Shape;4891;p66"/>
              <p:cNvGrpSpPr/>
              <p:nvPr/>
            </p:nvGrpSpPr>
            <p:grpSpPr>
              <a:xfrm>
                <a:off x="3750870" y="3418650"/>
                <a:ext cx="37776" cy="32380"/>
                <a:chOff x="3750870" y="3418650"/>
                <a:chExt cx="37776" cy="32380"/>
              </a:xfrm>
            </p:grpSpPr>
            <p:sp>
              <p:nvSpPr>
                <p:cNvPr id="4892" name="Google Shape;4892;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6"/>
              <p:cNvGrpSpPr/>
              <p:nvPr/>
            </p:nvGrpSpPr>
            <p:grpSpPr>
              <a:xfrm>
                <a:off x="3632509" y="3274438"/>
                <a:ext cx="37783" cy="32357"/>
                <a:chOff x="3632509" y="3274438"/>
                <a:chExt cx="37783" cy="32357"/>
              </a:xfrm>
            </p:grpSpPr>
            <p:sp>
              <p:nvSpPr>
                <p:cNvPr id="4895" name="Google Shape;4895;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3906424" y="3297561"/>
                <a:ext cx="37776" cy="32451"/>
                <a:chOff x="3906424" y="3297561"/>
                <a:chExt cx="37776" cy="32451"/>
              </a:xfrm>
            </p:grpSpPr>
            <p:sp>
              <p:nvSpPr>
                <p:cNvPr id="4898" name="Google Shape;4898;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6"/>
              <p:cNvGrpSpPr/>
              <p:nvPr/>
            </p:nvGrpSpPr>
            <p:grpSpPr>
              <a:xfrm>
                <a:off x="3866084" y="3412107"/>
                <a:ext cx="37776" cy="32357"/>
                <a:chOff x="3866084" y="3412107"/>
                <a:chExt cx="37776" cy="32357"/>
              </a:xfrm>
            </p:grpSpPr>
            <p:sp>
              <p:nvSpPr>
                <p:cNvPr id="4901" name="Google Shape;4901;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6"/>
              <p:cNvGrpSpPr/>
              <p:nvPr/>
            </p:nvGrpSpPr>
            <p:grpSpPr>
              <a:xfrm>
                <a:off x="4023919" y="3766409"/>
                <a:ext cx="37783" cy="32357"/>
                <a:chOff x="4023919" y="3766409"/>
                <a:chExt cx="37783" cy="32357"/>
              </a:xfrm>
            </p:grpSpPr>
            <p:sp>
              <p:nvSpPr>
                <p:cNvPr id="4904" name="Google Shape;4904;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3973882" y="3779449"/>
                <a:ext cx="37776" cy="32357"/>
                <a:chOff x="3973882" y="3779449"/>
                <a:chExt cx="37776" cy="32357"/>
              </a:xfrm>
            </p:grpSpPr>
            <p:sp>
              <p:nvSpPr>
                <p:cNvPr id="4907" name="Google Shape;4907;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6"/>
              <p:cNvGrpSpPr/>
              <p:nvPr/>
            </p:nvGrpSpPr>
            <p:grpSpPr>
              <a:xfrm>
                <a:off x="4073398" y="3838028"/>
                <a:ext cx="37776" cy="32380"/>
                <a:chOff x="4073398" y="3838028"/>
                <a:chExt cx="37776" cy="32380"/>
              </a:xfrm>
            </p:grpSpPr>
            <p:sp>
              <p:nvSpPr>
                <p:cNvPr id="4910" name="Google Shape;4910;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4342672" y="4144496"/>
                <a:ext cx="37752" cy="32364"/>
                <a:chOff x="4342672" y="4144496"/>
                <a:chExt cx="37752" cy="32364"/>
              </a:xfrm>
            </p:grpSpPr>
            <p:sp>
              <p:nvSpPr>
                <p:cNvPr id="4913" name="Google Shape;4913;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6"/>
              <p:cNvGrpSpPr/>
              <p:nvPr/>
            </p:nvGrpSpPr>
            <p:grpSpPr>
              <a:xfrm>
                <a:off x="4406386" y="4056872"/>
                <a:ext cx="37783" cy="32364"/>
                <a:chOff x="4406386" y="4056872"/>
                <a:chExt cx="37783" cy="32364"/>
              </a:xfrm>
            </p:grpSpPr>
            <p:sp>
              <p:nvSpPr>
                <p:cNvPr id="4916" name="Google Shape;4916;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6"/>
              <p:cNvGrpSpPr/>
              <p:nvPr/>
            </p:nvGrpSpPr>
            <p:grpSpPr>
              <a:xfrm>
                <a:off x="4284416" y="4245254"/>
                <a:ext cx="37783" cy="32357"/>
                <a:chOff x="4284416" y="4245254"/>
                <a:chExt cx="37783" cy="32357"/>
              </a:xfrm>
            </p:grpSpPr>
            <p:sp>
              <p:nvSpPr>
                <p:cNvPr id="4919" name="Google Shape;4919;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4219057" y="4331258"/>
                <a:ext cx="37776" cy="32364"/>
                <a:chOff x="4219057" y="4331258"/>
                <a:chExt cx="37776" cy="32364"/>
              </a:xfrm>
            </p:grpSpPr>
            <p:sp>
              <p:nvSpPr>
                <p:cNvPr id="4922" name="Google Shape;4922;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6"/>
              <p:cNvGrpSpPr/>
              <p:nvPr/>
            </p:nvGrpSpPr>
            <p:grpSpPr>
              <a:xfrm>
                <a:off x="4204122" y="4141688"/>
                <a:ext cx="33497" cy="28699"/>
                <a:chOff x="4204122" y="4141688"/>
                <a:chExt cx="33497" cy="28699"/>
              </a:xfrm>
            </p:grpSpPr>
            <p:sp>
              <p:nvSpPr>
                <p:cNvPr id="4925" name="Google Shape;4925;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4301546" y="4003869"/>
                <a:ext cx="38916" cy="33324"/>
                <a:chOff x="4301546" y="4003869"/>
                <a:chExt cx="38916" cy="33324"/>
              </a:xfrm>
            </p:grpSpPr>
            <p:sp>
              <p:nvSpPr>
                <p:cNvPr id="4928" name="Google Shape;4928;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6"/>
              <p:cNvGrpSpPr/>
              <p:nvPr/>
            </p:nvGrpSpPr>
            <p:grpSpPr>
              <a:xfrm>
                <a:off x="4210681" y="3924669"/>
                <a:ext cx="36549" cy="31366"/>
                <a:chOff x="4210681" y="3924669"/>
                <a:chExt cx="36549" cy="31366"/>
              </a:xfrm>
            </p:grpSpPr>
            <p:sp>
              <p:nvSpPr>
                <p:cNvPr id="4931" name="Google Shape;4931;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6"/>
              <p:cNvGrpSpPr/>
              <p:nvPr/>
            </p:nvGrpSpPr>
            <p:grpSpPr>
              <a:xfrm>
                <a:off x="3987771" y="3628874"/>
                <a:ext cx="31499" cy="26993"/>
                <a:chOff x="3987771" y="3628874"/>
                <a:chExt cx="31499" cy="26993"/>
              </a:xfrm>
            </p:grpSpPr>
            <p:sp>
              <p:nvSpPr>
                <p:cNvPr id="4934" name="Google Shape;4934;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6"/>
              <p:cNvGrpSpPr/>
              <p:nvPr/>
            </p:nvGrpSpPr>
            <p:grpSpPr>
              <a:xfrm>
                <a:off x="4087382" y="3775674"/>
                <a:ext cx="31405" cy="26898"/>
                <a:chOff x="4087382" y="3775674"/>
                <a:chExt cx="31405" cy="26898"/>
              </a:xfrm>
            </p:grpSpPr>
            <p:sp>
              <p:nvSpPr>
                <p:cNvPr id="4937" name="Google Shape;4937;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6"/>
              <p:cNvGrpSpPr/>
              <p:nvPr/>
            </p:nvGrpSpPr>
            <p:grpSpPr>
              <a:xfrm>
                <a:off x="4118873" y="3856637"/>
                <a:ext cx="31405" cy="26906"/>
                <a:chOff x="4118873" y="3856637"/>
                <a:chExt cx="31405" cy="26906"/>
              </a:xfrm>
            </p:grpSpPr>
            <p:sp>
              <p:nvSpPr>
                <p:cNvPr id="4940" name="Google Shape;4940;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6"/>
              <p:cNvGrpSpPr/>
              <p:nvPr/>
            </p:nvGrpSpPr>
            <p:grpSpPr>
              <a:xfrm>
                <a:off x="4168541" y="3639523"/>
                <a:ext cx="31499" cy="26906"/>
                <a:chOff x="4168541" y="3639523"/>
                <a:chExt cx="31499" cy="26906"/>
              </a:xfrm>
            </p:grpSpPr>
            <p:sp>
              <p:nvSpPr>
                <p:cNvPr id="4943" name="Google Shape;4943;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6"/>
              <p:cNvGrpSpPr/>
              <p:nvPr/>
            </p:nvGrpSpPr>
            <p:grpSpPr>
              <a:xfrm>
                <a:off x="3965789" y="3393545"/>
                <a:ext cx="31405" cy="26945"/>
                <a:chOff x="3965789" y="3393545"/>
                <a:chExt cx="31405" cy="26945"/>
              </a:xfrm>
            </p:grpSpPr>
            <p:sp>
              <p:nvSpPr>
                <p:cNvPr id="4946" name="Google Shape;4946;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6"/>
              <p:cNvGrpSpPr/>
              <p:nvPr/>
            </p:nvGrpSpPr>
            <p:grpSpPr>
              <a:xfrm>
                <a:off x="3925166" y="3491008"/>
                <a:ext cx="31405" cy="27001"/>
                <a:chOff x="3925166" y="3491008"/>
                <a:chExt cx="31405" cy="27001"/>
              </a:xfrm>
            </p:grpSpPr>
            <p:sp>
              <p:nvSpPr>
                <p:cNvPr id="4949" name="Google Shape;4949;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6"/>
              <p:cNvGrpSpPr/>
              <p:nvPr/>
            </p:nvGrpSpPr>
            <p:grpSpPr>
              <a:xfrm>
                <a:off x="3682845" y="3340976"/>
                <a:ext cx="31397" cy="26898"/>
                <a:chOff x="3682845" y="3340976"/>
                <a:chExt cx="31397" cy="26898"/>
              </a:xfrm>
            </p:grpSpPr>
            <p:sp>
              <p:nvSpPr>
                <p:cNvPr id="4952" name="Google Shape;4952;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6"/>
              <p:cNvGrpSpPr/>
              <p:nvPr/>
            </p:nvGrpSpPr>
            <p:grpSpPr>
              <a:xfrm>
                <a:off x="3795393" y="3353725"/>
                <a:ext cx="31499" cy="26993"/>
                <a:chOff x="3795393" y="3353725"/>
                <a:chExt cx="31499" cy="26993"/>
              </a:xfrm>
            </p:grpSpPr>
            <p:sp>
              <p:nvSpPr>
                <p:cNvPr id="4955" name="Google Shape;4955;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6"/>
              <p:cNvGrpSpPr/>
              <p:nvPr/>
            </p:nvGrpSpPr>
            <p:grpSpPr>
              <a:xfrm>
                <a:off x="4176909" y="4363221"/>
                <a:ext cx="38924" cy="33316"/>
                <a:chOff x="4176909" y="4363221"/>
                <a:chExt cx="38924" cy="33316"/>
              </a:xfrm>
            </p:grpSpPr>
            <p:sp>
              <p:nvSpPr>
                <p:cNvPr id="4958" name="Google Shape;4958;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6"/>
              <p:cNvGrpSpPr/>
              <p:nvPr/>
            </p:nvGrpSpPr>
            <p:grpSpPr>
              <a:xfrm>
                <a:off x="4226191" y="4007660"/>
                <a:ext cx="33560" cy="28770"/>
                <a:chOff x="4226191" y="4007660"/>
                <a:chExt cx="33560" cy="28770"/>
              </a:xfrm>
            </p:grpSpPr>
            <p:sp>
              <p:nvSpPr>
                <p:cNvPr id="4961" name="Google Shape;4961;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66"/>
              <p:cNvGrpSpPr/>
              <p:nvPr/>
            </p:nvGrpSpPr>
            <p:grpSpPr>
              <a:xfrm>
                <a:off x="3597785" y="3377045"/>
                <a:ext cx="33591" cy="28699"/>
                <a:chOff x="3597785" y="3377045"/>
                <a:chExt cx="33591" cy="28699"/>
              </a:xfrm>
            </p:grpSpPr>
            <p:sp>
              <p:nvSpPr>
                <p:cNvPr id="4964" name="Google Shape;4964;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6"/>
              <p:cNvGrpSpPr/>
              <p:nvPr/>
            </p:nvGrpSpPr>
            <p:grpSpPr>
              <a:xfrm>
                <a:off x="3887870" y="3669796"/>
                <a:ext cx="33591" cy="28692"/>
                <a:chOff x="3887870" y="3669796"/>
                <a:chExt cx="33591" cy="28692"/>
              </a:xfrm>
            </p:grpSpPr>
            <p:sp>
              <p:nvSpPr>
                <p:cNvPr id="4967" name="Google Shape;4967;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6"/>
              <p:cNvGrpSpPr/>
              <p:nvPr/>
            </p:nvGrpSpPr>
            <p:grpSpPr>
              <a:xfrm>
                <a:off x="3818320" y="3481625"/>
                <a:ext cx="33497" cy="28770"/>
                <a:chOff x="3818320" y="3481625"/>
                <a:chExt cx="33497" cy="28770"/>
              </a:xfrm>
            </p:grpSpPr>
            <p:sp>
              <p:nvSpPr>
                <p:cNvPr id="4970" name="Google Shape;4970;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6"/>
              <p:cNvGrpSpPr/>
              <p:nvPr/>
            </p:nvGrpSpPr>
            <p:grpSpPr>
              <a:xfrm>
                <a:off x="4278139" y="4120948"/>
                <a:ext cx="37492" cy="32129"/>
                <a:chOff x="4278139" y="4120948"/>
                <a:chExt cx="37492" cy="32129"/>
              </a:xfrm>
            </p:grpSpPr>
            <p:sp>
              <p:nvSpPr>
                <p:cNvPr id="4973" name="Google Shape;4973;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6"/>
              <p:cNvGrpSpPr/>
              <p:nvPr/>
            </p:nvGrpSpPr>
            <p:grpSpPr>
              <a:xfrm>
                <a:off x="4419898" y="3977388"/>
                <a:ext cx="33497" cy="28692"/>
                <a:chOff x="4419898" y="3977388"/>
                <a:chExt cx="33497" cy="28692"/>
              </a:xfrm>
            </p:grpSpPr>
            <p:sp>
              <p:nvSpPr>
                <p:cNvPr id="4976" name="Google Shape;4976;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6"/>
              <p:cNvGrpSpPr/>
              <p:nvPr/>
            </p:nvGrpSpPr>
            <p:grpSpPr>
              <a:xfrm>
                <a:off x="4158930" y="4034684"/>
                <a:ext cx="33497" cy="28762"/>
                <a:chOff x="4158930" y="4034684"/>
                <a:chExt cx="33497" cy="28762"/>
              </a:xfrm>
            </p:grpSpPr>
            <p:sp>
              <p:nvSpPr>
                <p:cNvPr id="4979" name="Google Shape;4979;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6"/>
              <p:cNvGrpSpPr/>
              <p:nvPr/>
            </p:nvGrpSpPr>
            <p:grpSpPr>
              <a:xfrm>
                <a:off x="4134949" y="3957049"/>
                <a:ext cx="33497" cy="28770"/>
                <a:chOff x="4134949" y="3957049"/>
                <a:chExt cx="33497" cy="28770"/>
              </a:xfrm>
            </p:grpSpPr>
            <p:sp>
              <p:nvSpPr>
                <p:cNvPr id="4982" name="Google Shape;4982;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6"/>
              <p:cNvGrpSpPr/>
              <p:nvPr/>
            </p:nvGrpSpPr>
            <p:grpSpPr>
              <a:xfrm>
                <a:off x="4193653" y="4184403"/>
                <a:ext cx="43580" cy="37264"/>
                <a:chOff x="4193653" y="4184403"/>
                <a:chExt cx="43580" cy="37264"/>
              </a:xfrm>
            </p:grpSpPr>
            <p:sp>
              <p:nvSpPr>
                <p:cNvPr id="4985" name="Google Shape;4985;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66"/>
              <p:cNvGrpSpPr/>
              <p:nvPr/>
            </p:nvGrpSpPr>
            <p:grpSpPr>
              <a:xfrm>
                <a:off x="4343600" y="3943844"/>
                <a:ext cx="43580" cy="37312"/>
                <a:chOff x="4343600" y="3943844"/>
                <a:chExt cx="43580" cy="37312"/>
              </a:xfrm>
            </p:grpSpPr>
            <p:sp>
              <p:nvSpPr>
                <p:cNvPr id="4988" name="Google Shape;4988;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172339" y="3381693"/>
                <a:ext cx="31499" cy="27001"/>
                <a:chOff x="4172339" y="3381693"/>
                <a:chExt cx="31499" cy="27001"/>
              </a:xfrm>
            </p:grpSpPr>
            <p:sp>
              <p:nvSpPr>
                <p:cNvPr id="4991" name="Google Shape;4991;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grpSp>
        <p:nvGrpSpPr>
          <p:cNvPr id="4997" name="Google Shape;4997;p67"/>
          <p:cNvGrpSpPr/>
          <p:nvPr/>
        </p:nvGrpSpPr>
        <p:grpSpPr>
          <a:xfrm>
            <a:off x="729274" y="1175734"/>
            <a:ext cx="2507799" cy="206239"/>
            <a:chOff x="106648" y="895722"/>
            <a:chExt cx="4481413" cy="374300"/>
          </a:xfrm>
        </p:grpSpPr>
        <p:grpSp>
          <p:nvGrpSpPr>
            <p:cNvPr id="4998" name="Google Shape;4998;p67"/>
            <p:cNvGrpSpPr/>
            <p:nvPr/>
          </p:nvGrpSpPr>
          <p:grpSpPr>
            <a:xfrm>
              <a:off x="2233276" y="895722"/>
              <a:ext cx="1082667" cy="223591"/>
              <a:chOff x="4808316" y="2800065"/>
              <a:chExt cx="1999386" cy="412910"/>
            </a:xfrm>
          </p:grpSpPr>
          <p:sp>
            <p:nvSpPr>
              <p:cNvPr id="4999" name="Google Shape;4999;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0" name="Google Shape;5000;p67"/>
              <p:cNvGrpSpPr/>
              <p:nvPr/>
            </p:nvGrpSpPr>
            <p:grpSpPr>
              <a:xfrm>
                <a:off x="4808316" y="2800065"/>
                <a:ext cx="92400" cy="411825"/>
                <a:chOff x="845575" y="2563700"/>
                <a:chExt cx="92400" cy="411825"/>
              </a:xfrm>
            </p:grpSpPr>
            <p:cxnSp>
              <p:nvCxnSpPr>
                <p:cNvPr id="5001" name="Google Shape;5001;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2" name="Google Shape;5002;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7"/>
            <p:cNvGrpSpPr/>
            <p:nvPr/>
          </p:nvGrpSpPr>
          <p:grpSpPr>
            <a:xfrm>
              <a:off x="106648" y="895722"/>
              <a:ext cx="1088401" cy="223591"/>
              <a:chOff x="881025" y="2800065"/>
              <a:chExt cx="2009975" cy="412910"/>
            </a:xfrm>
          </p:grpSpPr>
          <p:sp>
            <p:nvSpPr>
              <p:cNvPr id="5004" name="Google Shape;5004;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67"/>
              <p:cNvGrpSpPr/>
              <p:nvPr/>
            </p:nvGrpSpPr>
            <p:grpSpPr>
              <a:xfrm>
                <a:off x="881025" y="2800065"/>
                <a:ext cx="92400" cy="411825"/>
                <a:chOff x="845575" y="2563700"/>
                <a:chExt cx="92400" cy="411825"/>
              </a:xfrm>
            </p:grpSpPr>
            <p:cxnSp>
              <p:nvCxnSpPr>
                <p:cNvPr id="5006" name="Google Shape;5006;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7" name="Google Shape;5007;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8" name="Google Shape;5008;p67"/>
            <p:cNvGrpSpPr/>
            <p:nvPr/>
          </p:nvGrpSpPr>
          <p:grpSpPr>
            <a:xfrm>
              <a:off x="1172346" y="1047018"/>
              <a:ext cx="1083151" cy="223003"/>
              <a:chOff x="2849073" y="3079467"/>
              <a:chExt cx="2000279" cy="411825"/>
            </a:xfrm>
          </p:grpSpPr>
          <p:sp>
            <p:nvSpPr>
              <p:cNvPr id="5009" name="Google Shape;5009;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67"/>
              <p:cNvGrpSpPr/>
              <p:nvPr/>
            </p:nvGrpSpPr>
            <p:grpSpPr>
              <a:xfrm rot="10800000">
                <a:off x="2849073" y="3079467"/>
                <a:ext cx="92400" cy="411825"/>
                <a:chOff x="2070100" y="2563700"/>
                <a:chExt cx="92400" cy="411825"/>
              </a:xfrm>
            </p:grpSpPr>
            <p:cxnSp>
              <p:nvCxnSpPr>
                <p:cNvPr id="5011" name="Google Shape;5011;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2" name="Google Shape;5012;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67"/>
            <p:cNvGrpSpPr/>
            <p:nvPr/>
          </p:nvGrpSpPr>
          <p:grpSpPr>
            <a:xfrm>
              <a:off x="3290132" y="1047018"/>
              <a:ext cx="1297929" cy="223003"/>
              <a:chOff x="6760035" y="3079467"/>
              <a:chExt cx="2396914" cy="411825"/>
            </a:xfrm>
          </p:grpSpPr>
          <p:sp>
            <p:nvSpPr>
              <p:cNvPr id="5014" name="Google Shape;5014;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67"/>
              <p:cNvGrpSpPr/>
              <p:nvPr/>
            </p:nvGrpSpPr>
            <p:grpSpPr>
              <a:xfrm rot="10800000">
                <a:off x="6760035" y="3079467"/>
                <a:ext cx="92400" cy="411825"/>
                <a:chOff x="2070100" y="2563700"/>
                <a:chExt cx="92400" cy="411825"/>
              </a:xfrm>
            </p:grpSpPr>
            <p:cxnSp>
              <p:nvCxnSpPr>
                <p:cNvPr id="5016" name="Google Shape;5016;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7" name="Google Shape;5017;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8" name="Google Shape;5018;p67"/>
          <p:cNvGrpSpPr/>
          <p:nvPr/>
        </p:nvGrpSpPr>
        <p:grpSpPr>
          <a:xfrm>
            <a:off x="2147036" y="3575105"/>
            <a:ext cx="1086701" cy="799429"/>
            <a:chOff x="2183288" y="3555572"/>
            <a:chExt cx="1136241" cy="835873"/>
          </a:xfrm>
        </p:grpSpPr>
        <p:sp>
          <p:nvSpPr>
            <p:cNvPr id="5019" name="Google Shape;5019;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7"/>
            <p:cNvGrpSpPr/>
            <p:nvPr/>
          </p:nvGrpSpPr>
          <p:grpSpPr>
            <a:xfrm>
              <a:off x="2205895" y="3637269"/>
              <a:ext cx="1089848" cy="724993"/>
              <a:chOff x="2205895" y="3637269"/>
              <a:chExt cx="1089848" cy="724993"/>
            </a:xfrm>
          </p:grpSpPr>
          <p:sp>
            <p:nvSpPr>
              <p:cNvPr id="5021" name="Google Shape;5021;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7" name="Google Shape;5027;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8" name="Google Shape;5028;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29" name="Google Shape;5029;p67"/>
            <p:cNvGrpSpPr/>
            <p:nvPr/>
          </p:nvGrpSpPr>
          <p:grpSpPr>
            <a:xfrm>
              <a:off x="3173850" y="3779426"/>
              <a:ext cx="145679" cy="70048"/>
              <a:chOff x="3173850" y="3779426"/>
              <a:chExt cx="145679" cy="70048"/>
            </a:xfrm>
          </p:grpSpPr>
          <p:cxnSp>
            <p:nvCxnSpPr>
              <p:cNvPr id="5030" name="Google Shape;5030;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31" name="Google Shape;5031;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7"/>
            <p:cNvGrpSpPr/>
            <p:nvPr/>
          </p:nvGrpSpPr>
          <p:grpSpPr>
            <a:xfrm>
              <a:off x="2183288" y="4139483"/>
              <a:ext cx="145133" cy="70048"/>
              <a:chOff x="2183288" y="4139483"/>
              <a:chExt cx="145133" cy="70048"/>
            </a:xfrm>
          </p:grpSpPr>
          <p:cxnSp>
            <p:nvCxnSpPr>
              <p:cNvPr id="5033" name="Google Shape;5033;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34" name="Google Shape;5034;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37" name="Google Shape;5037;p67"/>
            <p:cNvGrpSpPr/>
            <p:nvPr/>
          </p:nvGrpSpPr>
          <p:grpSpPr>
            <a:xfrm>
              <a:off x="2943836" y="4268886"/>
              <a:ext cx="60717" cy="122559"/>
              <a:chOff x="2943836" y="4268886"/>
              <a:chExt cx="60717" cy="122559"/>
            </a:xfrm>
          </p:grpSpPr>
          <p:sp>
            <p:nvSpPr>
              <p:cNvPr id="5038" name="Google Shape;5038;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9" name="Google Shape;5039;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40" name="Google Shape;5040;p67"/>
          <p:cNvGrpSpPr/>
          <p:nvPr/>
        </p:nvGrpSpPr>
        <p:grpSpPr>
          <a:xfrm>
            <a:off x="3409981" y="1496104"/>
            <a:ext cx="1675870" cy="758251"/>
            <a:chOff x="3530532" y="1496185"/>
            <a:chExt cx="1562000" cy="706730"/>
          </a:xfrm>
        </p:grpSpPr>
        <p:cxnSp>
          <p:nvCxnSpPr>
            <p:cNvPr id="5041" name="Google Shape;5041;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42" name="Google Shape;5042;p67"/>
            <p:cNvGrpSpPr/>
            <p:nvPr/>
          </p:nvGrpSpPr>
          <p:grpSpPr>
            <a:xfrm>
              <a:off x="3530532" y="1496185"/>
              <a:ext cx="323430" cy="463587"/>
              <a:chOff x="3530532" y="1496185"/>
              <a:chExt cx="323430" cy="463587"/>
            </a:xfrm>
          </p:grpSpPr>
          <p:grpSp>
            <p:nvGrpSpPr>
              <p:cNvPr id="5043" name="Google Shape;5043;p67"/>
              <p:cNvGrpSpPr/>
              <p:nvPr/>
            </p:nvGrpSpPr>
            <p:grpSpPr>
              <a:xfrm>
                <a:off x="3567462" y="1496185"/>
                <a:ext cx="286500" cy="361376"/>
                <a:chOff x="3567462" y="1496185"/>
                <a:chExt cx="286500" cy="361376"/>
              </a:xfrm>
            </p:grpSpPr>
            <p:cxnSp>
              <p:nvCxnSpPr>
                <p:cNvPr id="5044" name="Google Shape;5044;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45" name="Google Shape;5045;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7"/>
            <p:cNvGrpSpPr/>
            <p:nvPr/>
          </p:nvGrpSpPr>
          <p:grpSpPr>
            <a:xfrm>
              <a:off x="3891569" y="1779209"/>
              <a:ext cx="323945" cy="423706"/>
              <a:chOff x="3891569" y="1779209"/>
              <a:chExt cx="323945" cy="423706"/>
            </a:xfrm>
          </p:grpSpPr>
          <p:grpSp>
            <p:nvGrpSpPr>
              <p:cNvPr id="5048" name="Google Shape;5048;p67"/>
              <p:cNvGrpSpPr/>
              <p:nvPr/>
            </p:nvGrpSpPr>
            <p:grpSpPr>
              <a:xfrm>
                <a:off x="3929014" y="1881638"/>
                <a:ext cx="286500" cy="321278"/>
                <a:chOff x="3929014" y="1881638"/>
                <a:chExt cx="286500" cy="321278"/>
              </a:xfrm>
            </p:grpSpPr>
            <p:cxnSp>
              <p:nvCxnSpPr>
                <p:cNvPr id="5049" name="Google Shape;5049;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50" name="Google Shape;5050;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1" name="Google Shape;5051;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7"/>
            <p:cNvGrpSpPr/>
            <p:nvPr/>
          </p:nvGrpSpPr>
          <p:grpSpPr>
            <a:xfrm>
              <a:off x="4252606" y="1496185"/>
              <a:ext cx="324721" cy="463587"/>
              <a:chOff x="4252606" y="1496185"/>
              <a:chExt cx="324721" cy="463587"/>
            </a:xfrm>
          </p:grpSpPr>
          <p:grpSp>
            <p:nvGrpSpPr>
              <p:cNvPr id="5053" name="Google Shape;5053;p67"/>
              <p:cNvGrpSpPr/>
              <p:nvPr/>
            </p:nvGrpSpPr>
            <p:grpSpPr>
              <a:xfrm>
                <a:off x="4290828" y="1496185"/>
                <a:ext cx="286500" cy="361376"/>
                <a:chOff x="4290828" y="1496185"/>
                <a:chExt cx="286500" cy="361376"/>
              </a:xfrm>
            </p:grpSpPr>
            <p:cxnSp>
              <p:nvCxnSpPr>
                <p:cNvPr id="5054" name="Google Shape;5054;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55" name="Google Shape;5055;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4613643" y="1763716"/>
              <a:ext cx="325308" cy="439200"/>
              <a:chOff x="4613643" y="1763716"/>
              <a:chExt cx="325308" cy="439200"/>
            </a:xfrm>
          </p:grpSpPr>
          <p:grpSp>
            <p:nvGrpSpPr>
              <p:cNvPr id="5058" name="Google Shape;5058;p67"/>
              <p:cNvGrpSpPr/>
              <p:nvPr/>
            </p:nvGrpSpPr>
            <p:grpSpPr>
              <a:xfrm>
                <a:off x="4652451" y="1879538"/>
                <a:ext cx="286500" cy="323378"/>
                <a:chOff x="4652451" y="1879538"/>
                <a:chExt cx="286500" cy="323378"/>
              </a:xfrm>
            </p:grpSpPr>
            <p:cxnSp>
              <p:nvCxnSpPr>
                <p:cNvPr id="5059" name="Google Shape;5059;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60" name="Google Shape;5060;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2" name="Google Shape;5062;p67"/>
          <p:cNvGrpSpPr/>
          <p:nvPr/>
        </p:nvGrpSpPr>
        <p:grpSpPr>
          <a:xfrm>
            <a:off x="3421841" y="2431738"/>
            <a:ext cx="1652173" cy="309509"/>
            <a:chOff x="3512551" y="2437558"/>
            <a:chExt cx="1597383" cy="299245"/>
          </a:xfrm>
        </p:grpSpPr>
        <p:cxnSp>
          <p:nvCxnSpPr>
            <p:cNvPr id="5063" name="Google Shape;5063;p67"/>
            <p:cNvCxnSpPr>
              <a:stCxn id="5064" idx="6"/>
              <a:endCxn id="50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66" name="Google Shape;5066;p67"/>
            <p:cNvGrpSpPr/>
            <p:nvPr/>
          </p:nvGrpSpPr>
          <p:grpSpPr>
            <a:xfrm>
              <a:off x="3512551" y="2437558"/>
              <a:ext cx="225647" cy="228426"/>
              <a:chOff x="2182679" y="2283114"/>
              <a:chExt cx="792300" cy="802058"/>
            </a:xfrm>
          </p:grpSpPr>
          <p:cxnSp>
            <p:nvCxnSpPr>
              <p:cNvPr id="5067" name="Google Shape;5067;p67"/>
              <p:cNvCxnSpPr>
                <a:stCxn id="5068"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64" name="Google Shape;5064;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67"/>
            <p:cNvGrpSpPr/>
            <p:nvPr/>
          </p:nvGrpSpPr>
          <p:grpSpPr>
            <a:xfrm>
              <a:off x="3969644" y="2440153"/>
              <a:ext cx="225853" cy="296651"/>
              <a:chOff x="3775710" y="1729289"/>
              <a:chExt cx="136500" cy="179289"/>
            </a:xfrm>
          </p:grpSpPr>
          <p:cxnSp>
            <p:nvCxnSpPr>
              <p:cNvPr id="5070" name="Google Shape;5070;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71" name="Google Shape;5071;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427051" y="2437558"/>
              <a:ext cx="225647" cy="228426"/>
              <a:chOff x="5393704" y="2283114"/>
              <a:chExt cx="792300" cy="802058"/>
            </a:xfrm>
          </p:grpSpPr>
          <p:cxnSp>
            <p:nvCxnSpPr>
              <p:cNvPr id="5074" name="Google Shape;5074;p67"/>
              <p:cNvCxnSpPr>
                <a:stCxn id="5075"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76" name="Google Shape;5076;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7"/>
            <p:cNvGrpSpPr/>
            <p:nvPr/>
          </p:nvGrpSpPr>
          <p:grpSpPr>
            <a:xfrm>
              <a:off x="4884287" y="2440252"/>
              <a:ext cx="225647" cy="296532"/>
              <a:chOff x="6999166" y="2292572"/>
              <a:chExt cx="792300" cy="1041192"/>
            </a:xfrm>
          </p:grpSpPr>
          <p:cxnSp>
            <p:nvCxnSpPr>
              <p:cNvPr id="5078" name="Google Shape;5078;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65" name="Google Shape;5065;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67"/>
          <p:cNvGrpSpPr/>
          <p:nvPr/>
        </p:nvGrpSpPr>
        <p:grpSpPr>
          <a:xfrm>
            <a:off x="6842649" y="1185930"/>
            <a:ext cx="1581844" cy="732818"/>
            <a:chOff x="634175" y="2986275"/>
            <a:chExt cx="3147949" cy="1458344"/>
          </a:xfrm>
        </p:grpSpPr>
        <p:cxnSp>
          <p:nvCxnSpPr>
            <p:cNvPr id="5081" name="Google Shape;5081;p67"/>
            <p:cNvCxnSpPr>
              <a:stCxn id="5082" idx="4"/>
              <a:endCxn id="508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84" name="Google Shape;5084;p67"/>
            <p:cNvCxnSpPr>
              <a:stCxn id="5083" idx="0"/>
              <a:endCxn id="50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6" name="Google Shape;5086;p67"/>
            <p:cNvCxnSpPr>
              <a:stCxn id="5085" idx="4"/>
              <a:endCxn id="50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8" name="Google Shape;5088;p67"/>
            <p:cNvCxnSpPr>
              <a:stCxn id="5087" idx="0"/>
              <a:endCxn id="508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89" name="Google Shape;5089;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5" name="Google Shape;5085;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2" name="Google Shape;5082;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7" name="Google Shape;5087;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3" name="Google Shape;5083;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90" name="Google Shape;5090;p67"/>
          <p:cNvGrpSpPr/>
          <p:nvPr/>
        </p:nvGrpSpPr>
        <p:grpSpPr>
          <a:xfrm>
            <a:off x="3410364" y="2880240"/>
            <a:ext cx="1675128" cy="313674"/>
            <a:chOff x="998425" y="1182125"/>
            <a:chExt cx="1065400" cy="199500"/>
          </a:xfrm>
        </p:grpSpPr>
        <p:sp>
          <p:nvSpPr>
            <p:cNvPr id="5091" name="Google Shape;5091;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3410363" y="3836206"/>
            <a:ext cx="1675129" cy="525345"/>
            <a:chOff x="5194708" y="3484366"/>
            <a:chExt cx="3148148" cy="987304"/>
          </a:xfrm>
        </p:grpSpPr>
        <p:grpSp>
          <p:nvGrpSpPr>
            <p:cNvPr id="5097" name="Google Shape;5097;p67"/>
            <p:cNvGrpSpPr/>
            <p:nvPr/>
          </p:nvGrpSpPr>
          <p:grpSpPr>
            <a:xfrm>
              <a:off x="7531521" y="3484366"/>
              <a:ext cx="811335" cy="987304"/>
              <a:chOff x="3379425" y="1617275"/>
              <a:chExt cx="1090650" cy="1327200"/>
            </a:xfrm>
          </p:grpSpPr>
          <p:sp>
            <p:nvSpPr>
              <p:cNvPr id="5098" name="Google Shape;5098;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7"/>
            <p:cNvGrpSpPr/>
            <p:nvPr/>
          </p:nvGrpSpPr>
          <p:grpSpPr>
            <a:xfrm>
              <a:off x="6752546" y="3484366"/>
              <a:ext cx="811428" cy="987304"/>
              <a:chOff x="2332275" y="1617275"/>
              <a:chExt cx="1090775" cy="1327200"/>
            </a:xfrm>
          </p:grpSpPr>
          <p:sp>
            <p:nvSpPr>
              <p:cNvPr id="5102" name="Google Shape;5102;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5973664" y="3484366"/>
              <a:ext cx="811335" cy="987304"/>
              <a:chOff x="1285250" y="1617275"/>
              <a:chExt cx="1090650" cy="1327200"/>
            </a:xfrm>
          </p:grpSpPr>
          <p:sp>
            <p:nvSpPr>
              <p:cNvPr id="5106" name="Google Shape;5106;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5194708" y="3484366"/>
              <a:ext cx="811409" cy="987304"/>
              <a:chOff x="238125" y="1617275"/>
              <a:chExt cx="1090750" cy="1327200"/>
            </a:xfrm>
          </p:grpSpPr>
          <p:sp>
            <p:nvSpPr>
              <p:cNvPr id="5110" name="Google Shape;5110;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67"/>
          <p:cNvGrpSpPr/>
          <p:nvPr/>
        </p:nvGrpSpPr>
        <p:grpSpPr>
          <a:xfrm>
            <a:off x="6844048" y="2482095"/>
            <a:ext cx="1579046" cy="522230"/>
            <a:chOff x="6853641" y="2534077"/>
            <a:chExt cx="1515545" cy="501229"/>
          </a:xfrm>
        </p:grpSpPr>
        <p:grpSp>
          <p:nvGrpSpPr>
            <p:cNvPr id="5114" name="Google Shape;5114;p67"/>
            <p:cNvGrpSpPr/>
            <p:nvPr/>
          </p:nvGrpSpPr>
          <p:grpSpPr>
            <a:xfrm>
              <a:off x="6853641" y="2618923"/>
              <a:ext cx="1515545" cy="324556"/>
              <a:chOff x="6853641" y="2618923"/>
              <a:chExt cx="1515545" cy="324556"/>
            </a:xfrm>
          </p:grpSpPr>
          <p:sp>
            <p:nvSpPr>
              <p:cNvPr id="5115" name="Google Shape;5115;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0" name="Google Shape;5120;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3438940" y="3357136"/>
            <a:ext cx="1617976" cy="346616"/>
            <a:chOff x="1808063" y="4294338"/>
            <a:chExt cx="3370782" cy="721817"/>
          </a:xfrm>
        </p:grpSpPr>
        <p:sp>
          <p:nvSpPr>
            <p:cNvPr id="5126" name="Google Shape;5126;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7"/>
          <p:cNvGrpSpPr/>
          <p:nvPr/>
        </p:nvGrpSpPr>
        <p:grpSpPr>
          <a:xfrm>
            <a:off x="5264936" y="4023886"/>
            <a:ext cx="1417067" cy="350605"/>
            <a:chOff x="4234950" y="2101012"/>
            <a:chExt cx="4219974" cy="1044090"/>
          </a:xfrm>
        </p:grpSpPr>
        <p:sp>
          <p:nvSpPr>
            <p:cNvPr id="5137" name="Google Shape;5137;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7"/>
          <p:cNvGrpSpPr/>
          <p:nvPr/>
        </p:nvGrpSpPr>
        <p:grpSpPr>
          <a:xfrm>
            <a:off x="6840408" y="2014643"/>
            <a:ext cx="1586327" cy="371557"/>
            <a:chOff x="1247650" y="2075423"/>
            <a:chExt cx="6648477" cy="1557238"/>
          </a:xfrm>
        </p:grpSpPr>
        <p:sp>
          <p:nvSpPr>
            <p:cNvPr id="5154" name="Google Shape;5154;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7"/>
          <p:cNvGrpSpPr/>
          <p:nvPr/>
        </p:nvGrpSpPr>
        <p:grpSpPr>
          <a:xfrm>
            <a:off x="5271678" y="1167833"/>
            <a:ext cx="1415601" cy="1648533"/>
            <a:chOff x="1839112" y="2209163"/>
            <a:chExt cx="1918159" cy="2233784"/>
          </a:xfrm>
        </p:grpSpPr>
        <p:sp>
          <p:nvSpPr>
            <p:cNvPr id="5161" name="Google Shape;5161;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4" name="Google Shape;5164;p67"/>
            <p:cNvCxnSpPr>
              <a:stCxn id="5161" idx="6"/>
              <a:endCxn id="516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5" name="Google Shape;5165;p67"/>
            <p:cNvCxnSpPr>
              <a:stCxn id="5162" idx="4"/>
              <a:endCxn id="51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67" name="Google Shape;5167;p67"/>
            <p:cNvCxnSpPr>
              <a:stCxn id="5166" idx="6"/>
              <a:endCxn id="516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8" name="Google Shape;5168;p67"/>
            <p:cNvCxnSpPr>
              <a:stCxn id="5163" idx="4"/>
              <a:endCxn id="51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66" name="Google Shape;5166;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1" name="Google Shape;5171;p67"/>
            <p:cNvCxnSpPr>
              <a:endCxn id="51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72" name="Google Shape;5172;p67"/>
          <p:cNvGrpSpPr/>
          <p:nvPr/>
        </p:nvGrpSpPr>
        <p:grpSpPr>
          <a:xfrm>
            <a:off x="3428944" y="1185917"/>
            <a:ext cx="1637968" cy="154942"/>
            <a:chOff x="238125" y="2506075"/>
            <a:chExt cx="7115411" cy="673075"/>
          </a:xfrm>
        </p:grpSpPr>
        <p:sp>
          <p:nvSpPr>
            <p:cNvPr id="5173" name="Google Shape;5173;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1969680" y="1500635"/>
            <a:ext cx="1262932" cy="785408"/>
            <a:chOff x="548861" y="389676"/>
            <a:chExt cx="3843371" cy="2390163"/>
          </a:xfrm>
        </p:grpSpPr>
        <p:cxnSp>
          <p:nvCxnSpPr>
            <p:cNvPr id="5179" name="Google Shape;5179;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0" name="Google Shape;5180;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1" name="Google Shape;5181;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2" name="Google Shape;5182;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83" name="Google Shape;5183;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84" name="Google Shape;5184;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5" name="Google Shape;5185;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86" name="Google Shape;5186;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7"/>
          <p:cNvGrpSpPr/>
          <p:nvPr/>
        </p:nvGrpSpPr>
        <p:grpSpPr>
          <a:xfrm>
            <a:off x="757812" y="2607512"/>
            <a:ext cx="1412054" cy="633562"/>
            <a:chOff x="1187400" y="2529299"/>
            <a:chExt cx="6769193" cy="2241903"/>
          </a:xfrm>
        </p:grpSpPr>
        <p:sp>
          <p:nvSpPr>
            <p:cNvPr id="5193" name="Google Shape;5193;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94" name="Google Shape;5194;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5" name="Google Shape;5195;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6" name="Google Shape;5196;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7" name="Google Shape;5197;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8" name="Google Shape;5198;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9" name="Google Shape;5199;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00" name="Google Shape;5200;p67"/>
            <p:cNvCxnSpPr>
              <a:stCxn id="5193" idx="2"/>
              <a:endCxn id="519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1" name="Google Shape;5201;p67"/>
            <p:cNvCxnSpPr>
              <a:stCxn id="5195" idx="0"/>
              <a:endCxn id="519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2" name="Google Shape;5202;p67"/>
            <p:cNvCxnSpPr>
              <a:stCxn id="5195" idx="2"/>
              <a:endCxn id="519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3" name="Google Shape;5203;p67"/>
            <p:cNvCxnSpPr>
              <a:stCxn id="5196" idx="0"/>
              <a:endCxn id="519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4" name="Google Shape;5204;p67"/>
            <p:cNvCxnSpPr>
              <a:stCxn id="5194" idx="2"/>
              <a:endCxn id="519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5" name="Google Shape;5205;p67"/>
            <p:cNvCxnSpPr>
              <a:stCxn id="5198" idx="0"/>
              <a:endCxn id="519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06" name="Google Shape;5206;p67"/>
          <p:cNvGrpSpPr/>
          <p:nvPr/>
        </p:nvGrpSpPr>
        <p:grpSpPr>
          <a:xfrm>
            <a:off x="6844058" y="3100221"/>
            <a:ext cx="1579035" cy="540873"/>
            <a:chOff x="6895650" y="3126697"/>
            <a:chExt cx="1436662" cy="492105"/>
          </a:xfrm>
        </p:grpSpPr>
        <p:sp>
          <p:nvSpPr>
            <p:cNvPr id="5207" name="Google Shape;5207;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67"/>
            <p:cNvGrpSpPr/>
            <p:nvPr/>
          </p:nvGrpSpPr>
          <p:grpSpPr>
            <a:xfrm>
              <a:off x="6995957" y="3335810"/>
              <a:ext cx="1230393" cy="71754"/>
              <a:chOff x="6995957" y="3287964"/>
              <a:chExt cx="1230393" cy="71754"/>
            </a:xfrm>
          </p:grpSpPr>
          <p:sp>
            <p:nvSpPr>
              <p:cNvPr id="5213" name="Google Shape;5213;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8" name="Google Shape;5218;p67"/>
          <p:cNvGrpSpPr/>
          <p:nvPr/>
        </p:nvGrpSpPr>
        <p:grpSpPr>
          <a:xfrm>
            <a:off x="6842640" y="3736984"/>
            <a:ext cx="1581862" cy="650625"/>
            <a:chOff x="6777990" y="3710194"/>
            <a:chExt cx="1646915" cy="677382"/>
          </a:xfrm>
        </p:grpSpPr>
        <p:grpSp>
          <p:nvGrpSpPr>
            <p:cNvPr id="5219" name="Google Shape;5219;p67"/>
            <p:cNvGrpSpPr/>
            <p:nvPr/>
          </p:nvGrpSpPr>
          <p:grpSpPr>
            <a:xfrm>
              <a:off x="6777990" y="3874492"/>
              <a:ext cx="411129" cy="513083"/>
              <a:chOff x="6777990" y="3874492"/>
              <a:chExt cx="411129" cy="513083"/>
            </a:xfrm>
          </p:grpSpPr>
          <p:cxnSp>
            <p:nvCxnSpPr>
              <p:cNvPr id="5220" name="Google Shape;5220;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1" name="Google Shape;5221;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7"/>
            <p:cNvGrpSpPr/>
            <p:nvPr/>
          </p:nvGrpSpPr>
          <p:grpSpPr>
            <a:xfrm>
              <a:off x="7188425" y="3710194"/>
              <a:ext cx="411123" cy="520535"/>
              <a:chOff x="7188425" y="3710194"/>
              <a:chExt cx="411123" cy="520535"/>
            </a:xfrm>
          </p:grpSpPr>
          <p:cxnSp>
            <p:nvCxnSpPr>
              <p:cNvPr id="5223" name="Google Shape;5223;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4" name="Google Shape;5224;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603341" y="3874492"/>
              <a:ext cx="411474" cy="513083"/>
              <a:chOff x="7603341" y="3874492"/>
              <a:chExt cx="411474" cy="513083"/>
            </a:xfrm>
          </p:grpSpPr>
          <p:cxnSp>
            <p:nvCxnSpPr>
              <p:cNvPr id="5226" name="Google Shape;5226;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7" name="Google Shape;5227;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7"/>
            <p:cNvGrpSpPr/>
            <p:nvPr/>
          </p:nvGrpSpPr>
          <p:grpSpPr>
            <a:xfrm>
              <a:off x="8013776" y="3722847"/>
              <a:ext cx="411129" cy="507881"/>
              <a:chOff x="8013776" y="3722847"/>
              <a:chExt cx="411129" cy="507881"/>
            </a:xfrm>
          </p:grpSpPr>
          <p:cxnSp>
            <p:nvCxnSpPr>
              <p:cNvPr id="5229" name="Google Shape;5229;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30" name="Google Shape;5230;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7"/>
          <p:cNvGrpSpPr/>
          <p:nvPr/>
        </p:nvGrpSpPr>
        <p:grpSpPr>
          <a:xfrm>
            <a:off x="5262155" y="2909824"/>
            <a:ext cx="1421889" cy="1020603"/>
            <a:chOff x="5190863" y="2824811"/>
            <a:chExt cx="1544860" cy="1108869"/>
          </a:xfrm>
        </p:grpSpPr>
        <p:grpSp>
          <p:nvGrpSpPr>
            <p:cNvPr id="5232" name="Google Shape;5232;p67"/>
            <p:cNvGrpSpPr/>
            <p:nvPr/>
          </p:nvGrpSpPr>
          <p:grpSpPr>
            <a:xfrm>
              <a:off x="5938695" y="3176919"/>
              <a:ext cx="685761" cy="404739"/>
              <a:chOff x="5938695" y="3176919"/>
              <a:chExt cx="685761" cy="404739"/>
            </a:xfrm>
          </p:grpSpPr>
          <p:grpSp>
            <p:nvGrpSpPr>
              <p:cNvPr id="5233" name="Google Shape;5233;p67"/>
              <p:cNvGrpSpPr/>
              <p:nvPr/>
            </p:nvGrpSpPr>
            <p:grpSpPr>
              <a:xfrm>
                <a:off x="5938695" y="3176919"/>
                <a:ext cx="685761" cy="404739"/>
                <a:chOff x="5938695" y="3176919"/>
                <a:chExt cx="685761" cy="404739"/>
              </a:xfrm>
            </p:grpSpPr>
            <p:sp>
              <p:nvSpPr>
                <p:cNvPr id="5234" name="Google Shape;5234;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6" name="Google Shape;5236;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7"/>
            <p:cNvGrpSpPr/>
            <p:nvPr/>
          </p:nvGrpSpPr>
          <p:grpSpPr>
            <a:xfrm>
              <a:off x="5305233" y="3176835"/>
              <a:ext cx="685971" cy="404655"/>
              <a:chOff x="5305233" y="3176835"/>
              <a:chExt cx="685971" cy="404655"/>
            </a:xfrm>
          </p:grpSpPr>
          <p:grpSp>
            <p:nvGrpSpPr>
              <p:cNvPr id="5238" name="Google Shape;5238;p67"/>
              <p:cNvGrpSpPr/>
              <p:nvPr/>
            </p:nvGrpSpPr>
            <p:grpSpPr>
              <a:xfrm>
                <a:off x="5305233" y="3176835"/>
                <a:ext cx="685971" cy="404655"/>
                <a:chOff x="5305233" y="3176835"/>
                <a:chExt cx="685971" cy="404655"/>
              </a:xfrm>
            </p:grpSpPr>
            <p:sp>
              <p:nvSpPr>
                <p:cNvPr id="5239" name="Google Shape;5239;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67"/>
            <p:cNvGrpSpPr/>
            <p:nvPr/>
          </p:nvGrpSpPr>
          <p:grpSpPr>
            <a:xfrm>
              <a:off x="5657361" y="2824811"/>
              <a:ext cx="1078361" cy="404655"/>
              <a:chOff x="5657361" y="2824811"/>
              <a:chExt cx="1078361" cy="404655"/>
            </a:xfrm>
          </p:grpSpPr>
          <p:grpSp>
            <p:nvGrpSpPr>
              <p:cNvPr id="5244" name="Google Shape;5244;p67"/>
              <p:cNvGrpSpPr/>
              <p:nvPr/>
            </p:nvGrpSpPr>
            <p:grpSpPr>
              <a:xfrm>
                <a:off x="5657361" y="2824811"/>
                <a:ext cx="1078361" cy="404655"/>
                <a:chOff x="5657361" y="2824811"/>
                <a:chExt cx="1078361" cy="404655"/>
              </a:xfrm>
            </p:grpSpPr>
            <p:grpSp>
              <p:nvGrpSpPr>
                <p:cNvPr id="5245" name="Google Shape;5245;p67"/>
                <p:cNvGrpSpPr/>
                <p:nvPr/>
              </p:nvGrpSpPr>
              <p:grpSpPr>
                <a:xfrm>
                  <a:off x="5938485" y="2824811"/>
                  <a:ext cx="797237" cy="404655"/>
                  <a:chOff x="5938485" y="2824811"/>
                  <a:chExt cx="797237" cy="404655"/>
                </a:xfrm>
              </p:grpSpPr>
              <p:sp>
                <p:nvSpPr>
                  <p:cNvPr id="5246" name="Google Shape;5246;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8" name="Google Shape;5248;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9" name="Google Shape;5249;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7"/>
            <p:cNvGrpSpPr/>
            <p:nvPr/>
          </p:nvGrpSpPr>
          <p:grpSpPr>
            <a:xfrm>
              <a:off x="5190863" y="3528942"/>
              <a:ext cx="1078026" cy="404739"/>
              <a:chOff x="5190863" y="3528942"/>
              <a:chExt cx="1078026" cy="404739"/>
            </a:xfrm>
          </p:grpSpPr>
          <p:sp>
            <p:nvSpPr>
              <p:cNvPr id="5251" name="Google Shape;5251;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7"/>
              <p:cNvGrpSpPr/>
              <p:nvPr/>
            </p:nvGrpSpPr>
            <p:grpSpPr>
              <a:xfrm>
                <a:off x="5190863" y="3528942"/>
                <a:ext cx="1078026" cy="404739"/>
                <a:chOff x="5190863" y="3528942"/>
                <a:chExt cx="1078026" cy="404739"/>
              </a:xfrm>
            </p:grpSpPr>
            <p:sp>
              <p:nvSpPr>
                <p:cNvPr id="5253" name="Google Shape;5253;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5" name="Google Shape;5255;p67"/>
          <p:cNvGrpSpPr/>
          <p:nvPr/>
        </p:nvGrpSpPr>
        <p:grpSpPr>
          <a:xfrm>
            <a:off x="728162" y="1474292"/>
            <a:ext cx="1086719" cy="879487"/>
            <a:chOff x="803162" y="1474292"/>
            <a:chExt cx="1086719" cy="879487"/>
          </a:xfrm>
        </p:grpSpPr>
        <p:grpSp>
          <p:nvGrpSpPr>
            <p:cNvPr id="5256" name="Google Shape;5256;p67"/>
            <p:cNvGrpSpPr/>
            <p:nvPr/>
          </p:nvGrpSpPr>
          <p:grpSpPr>
            <a:xfrm>
              <a:off x="803162" y="1625948"/>
              <a:ext cx="445856" cy="576579"/>
              <a:chOff x="803162" y="1625948"/>
              <a:chExt cx="445856" cy="576579"/>
            </a:xfrm>
          </p:grpSpPr>
          <p:sp>
            <p:nvSpPr>
              <p:cNvPr id="5257" name="Google Shape;5257;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8" name="Google Shape;5258;p67"/>
              <p:cNvGrpSpPr/>
              <p:nvPr/>
            </p:nvGrpSpPr>
            <p:grpSpPr>
              <a:xfrm>
                <a:off x="1056023" y="1625948"/>
                <a:ext cx="192995" cy="576579"/>
                <a:chOff x="1056023" y="1625948"/>
                <a:chExt cx="192995" cy="576579"/>
              </a:xfrm>
            </p:grpSpPr>
            <p:sp>
              <p:nvSpPr>
                <p:cNvPr id="5259" name="Google Shape;5259;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7"/>
            <p:cNvGrpSpPr/>
            <p:nvPr/>
          </p:nvGrpSpPr>
          <p:grpSpPr>
            <a:xfrm>
              <a:off x="1371406" y="1474292"/>
              <a:ext cx="518475" cy="879487"/>
              <a:chOff x="1398231" y="1474292"/>
              <a:chExt cx="518475" cy="879487"/>
            </a:xfrm>
          </p:grpSpPr>
          <p:grpSp>
            <p:nvGrpSpPr>
              <p:cNvPr id="5265" name="Google Shape;5265;p67"/>
              <p:cNvGrpSpPr/>
              <p:nvPr/>
            </p:nvGrpSpPr>
            <p:grpSpPr>
              <a:xfrm>
                <a:off x="1398231" y="1474292"/>
                <a:ext cx="518475" cy="341643"/>
                <a:chOff x="1398231" y="1474292"/>
                <a:chExt cx="518475" cy="341643"/>
              </a:xfrm>
            </p:grpSpPr>
            <p:sp>
              <p:nvSpPr>
                <p:cNvPr id="5266" name="Google Shape;5266;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67"/>
                <p:cNvGrpSpPr/>
                <p:nvPr/>
              </p:nvGrpSpPr>
              <p:grpSpPr>
                <a:xfrm>
                  <a:off x="1616453" y="1474292"/>
                  <a:ext cx="300253" cy="341643"/>
                  <a:chOff x="1616453" y="1475379"/>
                  <a:chExt cx="300253" cy="341643"/>
                </a:xfrm>
              </p:grpSpPr>
              <p:sp>
                <p:nvSpPr>
                  <p:cNvPr id="5268" name="Google Shape;5268;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67"/>
                  <p:cNvGrpSpPr/>
                  <p:nvPr/>
                </p:nvGrpSpPr>
                <p:grpSpPr>
                  <a:xfrm>
                    <a:off x="1839639" y="1475379"/>
                    <a:ext cx="77067" cy="341643"/>
                    <a:chOff x="1839639" y="1475379"/>
                    <a:chExt cx="77067" cy="341643"/>
                  </a:xfrm>
                </p:grpSpPr>
                <p:sp>
                  <p:nvSpPr>
                    <p:cNvPr id="5276" name="Google Shape;5276;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67"/>
              <p:cNvGrpSpPr/>
              <p:nvPr/>
            </p:nvGrpSpPr>
            <p:grpSpPr>
              <a:xfrm>
                <a:off x="1398451" y="2012951"/>
                <a:ext cx="518255" cy="340828"/>
                <a:chOff x="1398451" y="2012951"/>
                <a:chExt cx="518255" cy="340828"/>
              </a:xfrm>
            </p:grpSpPr>
            <p:sp>
              <p:nvSpPr>
                <p:cNvPr id="5279" name="Google Shape;5279;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67"/>
                <p:cNvGrpSpPr/>
                <p:nvPr/>
              </p:nvGrpSpPr>
              <p:grpSpPr>
                <a:xfrm>
                  <a:off x="1616453" y="2012951"/>
                  <a:ext cx="300253" cy="340828"/>
                  <a:chOff x="1616453" y="2013538"/>
                  <a:chExt cx="300253" cy="340828"/>
                </a:xfrm>
              </p:grpSpPr>
              <p:sp>
                <p:nvSpPr>
                  <p:cNvPr id="5281" name="Google Shape;5281;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67"/>
                  <p:cNvGrpSpPr/>
                  <p:nvPr/>
                </p:nvGrpSpPr>
                <p:grpSpPr>
                  <a:xfrm>
                    <a:off x="1839639" y="2013538"/>
                    <a:ext cx="77067" cy="340828"/>
                    <a:chOff x="1839639" y="2013538"/>
                    <a:chExt cx="77067" cy="340828"/>
                  </a:xfrm>
                </p:grpSpPr>
                <p:sp>
                  <p:nvSpPr>
                    <p:cNvPr id="5289" name="Google Shape;5289;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1" name="Google Shape;5291;p67"/>
          <p:cNvGrpSpPr/>
          <p:nvPr/>
        </p:nvGrpSpPr>
        <p:grpSpPr>
          <a:xfrm>
            <a:off x="724986" y="3605478"/>
            <a:ext cx="1368681" cy="682918"/>
            <a:chOff x="724986" y="3605478"/>
            <a:chExt cx="1368681" cy="682918"/>
          </a:xfrm>
        </p:grpSpPr>
        <p:grpSp>
          <p:nvGrpSpPr>
            <p:cNvPr id="5292" name="Google Shape;5292;p67"/>
            <p:cNvGrpSpPr/>
            <p:nvPr/>
          </p:nvGrpSpPr>
          <p:grpSpPr>
            <a:xfrm>
              <a:off x="1289102" y="3823629"/>
              <a:ext cx="240442" cy="250435"/>
              <a:chOff x="-165066" y="3843615"/>
              <a:chExt cx="221259" cy="230455"/>
            </a:xfrm>
          </p:grpSpPr>
          <p:sp>
            <p:nvSpPr>
              <p:cNvPr id="5293" name="Google Shape;5293;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7"/>
            <p:cNvGrpSpPr/>
            <p:nvPr/>
          </p:nvGrpSpPr>
          <p:grpSpPr>
            <a:xfrm>
              <a:off x="724986" y="3605478"/>
              <a:ext cx="1368681" cy="682918"/>
              <a:chOff x="724986" y="3605478"/>
              <a:chExt cx="1368681" cy="682918"/>
            </a:xfrm>
          </p:grpSpPr>
          <p:grpSp>
            <p:nvGrpSpPr>
              <p:cNvPr id="5314" name="Google Shape;5314;p67"/>
              <p:cNvGrpSpPr/>
              <p:nvPr/>
            </p:nvGrpSpPr>
            <p:grpSpPr>
              <a:xfrm>
                <a:off x="1498221" y="4047614"/>
                <a:ext cx="529172" cy="240783"/>
                <a:chOff x="1498221" y="4047614"/>
                <a:chExt cx="529172" cy="240783"/>
              </a:xfrm>
            </p:grpSpPr>
            <p:grpSp>
              <p:nvGrpSpPr>
                <p:cNvPr id="5315" name="Google Shape;5315;p67"/>
                <p:cNvGrpSpPr/>
                <p:nvPr/>
              </p:nvGrpSpPr>
              <p:grpSpPr>
                <a:xfrm>
                  <a:off x="1826655" y="4224370"/>
                  <a:ext cx="200738" cy="25631"/>
                  <a:chOff x="1826655" y="4224370"/>
                  <a:chExt cx="200738" cy="25631"/>
                </a:xfrm>
              </p:grpSpPr>
              <p:sp>
                <p:nvSpPr>
                  <p:cNvPr id="5316" name="Google Shape;5316;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7"/>
                <p:cNvGrpSpPr/>
                <p:nvPr/>
              </p:nvGrpSpPr>
              <p:grpSpPr>
                <a:xfrm>
                  <a:off x="1498221" y="4047614"/>
                  <a:ext cx="328444" cy="240783"/>
                  <a:chOff x="1498221" y="4047614"/>
                  <a:chExt cx="328444" cy="240783"/>
                </a:xfrm>
              </p:grpSpPr>
              <p:sp>
                <p:nvSpPr>
                  <p:cNvPr id="5319" name="Google Shape;5319;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7"/>
                  <p:cNvGrpSpPr/>
                  <p:nvPr/>
                </p:nvGrpSpPr>
                <p:grpSpPr>
                  <a:xfrm>
                    <a:off x="1498221" y="4047614"/>
                    <a:ext cx="150566" cy="190416"/>
                    <a:chOff x="1498221" y="4047614"/>
                    <a:chExt cx="150566" cy="190416"/>
                  </a:xfrm>
                </p:grpSpPr>
                <p:sp>
                  <p:nvSpPr>
                    <p:cNvPr id="5321" name="Google Shape;5321;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67"/>
              <p:cNvGrpSpPr/>
              <p:nvPr/>
            </p:nvGrpSpPr>
            <p:grpSpPr>
              <a:xfrm>
                <a:off x="1560718" y="3800594"/>
                <a:ext cx="532948" cy="302090"/>
                <a:chOff x="1560718" y="3800594"/>
                <a:chExt cx="532948" cy="302090"/>
              </a:xfrm>
            </p:grpSpPr>
            <p:grpSp>
              <p:nvGrpSpPr>
                <p:cNvPr id="5324" name="Google Shape;5324;p67"/>
                <p:cNvGrpSpPr/>
                <p:nvPr/>
              </p:nvGrpSpPr>
              <p:grpSpPr>
                <a:xfrm>
                  <a:off x="1912179" y="3827344"/>
                  <a:ext cx="181487" cy="25631"/>
                  <a:chOff x="1912179" y="3827344"/>
                  <a:chExt cx="181487" cy="25631"/>
                </a:xfrm>
              </p:grpSpPr>
              <p:sp>
                <p:nvSpPr>
                  <p:cNvPr id="5325" name="Google Shape;5325;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7"/>
                <p:cNvGrpSpPr/>
                <p:nvPr/>
              </p:nvGrpSpPr>
              <p:grpSpPr>
                <a:xfrm>
                  <a:off x="1912179" y="4044505"/>
                  <a:ext cx="181487" cy="25622"/>
                  <a:chOff x="1912179" y="4044506"/>
                  <a:chExt cx="181487" cy="25622"/>
                </a:xfrm>
              </p:grpSpPr>
              <p:sp>
                <p:nvSpPr>
                  <p:cNvPr id="5328" name="Google Shape;5328;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1560718" y="3800594"/>
                  <a:ext cx="351472" cy="302090"/>
                  <a:chOff x="1560718" y="3800594"/>
                  <a:chExt cx="351472" cy="302090"/>
                </a:xfrm>
              </p:grpSpPr>
              <p:grpSp>
                <p:nvGrpSpPr>
                  <p:cNvPr id="5331" name="Google Shape;5331;p67"/>
                  <p:cNvGrpSpPr/>
                  <p:nvPr/>
                </p:nvGrpSpPr>
                <p:grpSpPr>
                  <a:xfrm>
                    <a:off x="1560718" y="3842857"/>
                    <a:ext cx="173586" cy="217131"/>
                    <a:chOff x="1560718" y="3842857"/>
                    <a:chExt cx="173586" cy="217131"/>
                  </a:xfrm>
                </p:grpSpPr>
                <p:sp>
                  <p:nvSpPr>
                    <p:cNvPr id="5332" name="Google Shape;5332;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5" name="Google Shape;5335;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7" name="Google Shape;5337;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67"/>
              <p:cNvGrpSpPr/>
              <p:nvPr/>
            </p:nvGrpSpPr>
            <p:grpSpPr>
              <a:xfrm>
                <a:off x="785350" y="3605478"/>
                <a:ext cx="535311" cy="249245"/>
                <a:chOff x="785350" y="3605478"/>
                <a:chExt cx="535311" cy="249245"/>
              </a:xfrm>
            </p:grpSpPr>
            <p:grpSp>
              <p:nvGrpSpPr>
                <p:cNvPr id="5339" name="Google Shape;5339;p67"/>
                <p:cNvGrpSpPr/>
                <p:nvPr/>
              </p:nvGrpSpPr>
              <p:grpSpPr>
                <a:xfrm>
                  <a:off x="785350" y="3605478"/>
                  <a:ext cx="376191" cy="102736"/>
                  <a:chOff x="785350" y="3605478"/>
                  <a:chExt cx="376191" cy="102736"/>
                </a:xfrm>
              </p:grpSpPr>
              <p:sp>
                <p:nvSpPr>
                  <p:cNvPr id="5340" name="Google Shape;5340;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7"/>
                <p:cNvGrpSpPr/>
                <p:nvPr/>
              </p:nvGrpSpPr>
              <p:grpSpPr>
                <a:xfrm>
                  <a:off x="1161530" y="3655851"/>
                  <a:ext cx="159131" cy="198872"/>
                  <a:chOff x="1161530" y="3655851"/>
                  <a:chExt cx="159131" cy="198872"/>
                </a:xfrm>
              </p:grpSpPr>
              <p:sp>
                <p:nvSpPr>
                  <p:cNvPr id="5344" name="Google Shape;5344;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6" name="Google Shape;5346;p67"/>
              <p:cNvGrpSpPr/>
              <p:nvPr/>
            </p:nvGrpSpPr>
            <p:grpSpPr>
              <a:xfrm>
                <a:off x="785350" y="4047614"/>
                <a:ext cx="535311" cy="240783"/>
                <a:chOff x="785350" y="4047614"/>
                <a:chExt cx="535311" cy="240783"/>
              </a:xfrm>
            </p:grpSpPr>
            <p:grpSp>
              <p:nvGrpSpPr>
                <p:cNvPr id="5347" name="Google Shape;5347;p67"/>
                <p:cNvGrpSpPr/>
                <p:nvPr/>
              </p:nvGrpSpPr>
              <p:grpSpPr>
                <a:xfrm>
                  <a:off x="1161636" y="4047614"/>
                  <a:ext cx="159025" cy="190415"/>
                  <a:chOff x="1161636" y="4047614"/>
                  <a:chExt cx="159025" cy="190415"/>
                </a:xfrm>
              </p:grpSpPr>
              <p:sp>
                <p:nvSpPr>
                  <p:cNvPr id="5348" name="Google Shape;5348;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7"/>
                <p:cNvGrpSpPr/>
                <p:nvPr/>
              </p:nvGrpSpPr>
              <p:grpSpPr>
                <a:xfrm>
                  <a:off x="785350" y="4185661"/>
                  <a:ext cx="376191" cy="102736"/>
                  <a:chOff x="785350" y="4185661"/>
                  <a:chExt cx="376191" cy="102736"/>
                </a:xfrm>
              </p:grpSpPr>
              <p:sp>
                <p:nvSpPr>
                  <p:cNvPr id="5351" name="Google Shape;5351;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4" name="Google Shape;5354;p67"/>
              <p:cNvGrpSpPr/>
              <p:nvPr/>
            </p:nvGrpSpPr>
            <p:grpSpPr>
              <a:xfrm>
                <a:off x="1501054" y="3605478"/>
                <a:ext cx="526340" cy="249240"/>
                <a:chOff x="1501054" y="3605478"/>
                <a:chExt cx="526340" cy="249240"/>
              </a:xfrm>
            </p:grpSpPr>
            <p:grpSp>
              <p:nvGrpSpPr>
                <p:cNvPr id="5355" name="Google Shape;5355;p67"/>
                <p:cNvGrpSpPr/>
                <p:nvPr/>
              </p:nvGrpSpPr>
              <p:grpSpPr>
                <a:xfrm>
                  <a:off x="1834208" y="3643867"/>
                  <a:ext cx="193185" cy="25622"/>
                  <a:chOff x="1834208" y="3643867"/>
                  <a:chExt cx="193185" cy="25622"/>
                </a:xfrm>
              </p:grpSpPr>
              <p:sp>
                <p:nvSpPr>
                  <p:cNvPr id="5356" name="Google Shape;5356;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7"/>
                <p:cNvGrpSpPr/>
                <p:nvPr/>
              </p:nvGrpSpPr>
              <p:grpSpPr>
                <a:xfrm>
                  <a:off x="1501054" y="3605478"/>
                  <a:ext cx="333165" cy="249240"/>
                  <a:chOff x="1501054" y="3605478"/>
                  <a:chExt cx="333165" cy="249240"/>
                </a:xfrm>
              </p:grpSpPr>
              <p:sp>
                <p:nvSpPr>
                  <p:cNvPr id="5359" name="Google Shape;5359;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67"/>
                  <p:cNvGrpSpPr/>
                  <p:nvPr/>
                </p:nvGrpSpPr>
                <p:grpSpPr>
                  <a:xfrm>
                    <a:off x="1501054" y="3655851"/>
                    <a:ext cx="155286" cy="198867"/>
                    <a:chOff x="1501054" y="3655851"/>
                    <a:chExt cx="155286" cy="198867"/>
                  </a:xfrm>
                </p:grpSpPr>
                <p:sp>
                  <p:nvSpPr>
                    <p:cNvPr id="5361" name="Google Shape;5361;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3" name="Google Shape;5363;p67"/>
              <p:cNvGrpSpPr/>
              <p:nvPr/>
            </p:nvGrpSpPr>
            <p:grpSpPr>
              <a:xfrm>
                <a:off x="724986" y="3800594"/>
                <a:ext cx="532950" cy="302090"/>
                <a:chOff x="724986" y="3800594"/>
                <a:chExt cx="532950" cy="302090"/>
              </a:xfrm>
            </p:grpSpPr>
            <p:grpSp>
              <p:nvGrpSpPr>
                <p:cNvPr id="5364" name="Google Shape;5364;p67"/>
                <p:cNvGrpSpPr/>
                <p:nvPr/>
              </p:nvGrpSpPr>
              <p:grpSpPr>
                <a:xfrm>
                  <a:off x="724986" y="4044367"/>
                  <a:ext cx="181314" cy="25626"/>
                  <a:chOff x="724986" y="4044367"/>
                  <a:chExt cx="181314" cy="25626"/>
                </a:xfrm>
              </p:grpSpPr>
              <p:sp>
                <p:nvSpPr>
                  <p:cNvPr id="5365" name="Google Shape;5365;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7"/>
                <p:cNvGrpSpPr/>
                <p:nvPr/>
              </p:nvGrpSpPr>
              <p:grpSpPr>
                <a:xfrm>
                  <a:off x="906290" y="3800594"/>
                  <a:ext cx="351646" cy="302090"/>
                  <a:chOff x="906290" y="3800594"/>
                  <a:chExt cx="351646" cy="302090"/>
                </a:xfrm>
              </p:grpSpPr>
              <p:grpSp>
                <p:nvGrpSpPr>
                  <p:cNvPr id="5368" name="Google Shape;5368;p67"/>
                  <p:cNvGrpSpPr/>
                  <p:nvPr/>
                </p:nvGrpSpPr>
                <p:grpSpPr>
                  <a:xfrm>
                    <a:off x="1084172" y="3842857"/>
                    <a:ext cx="173764" cy="217131"/>
                    <a:chOff x="1084172" y="3842857"/>
                    <a:chExt cx="173764" cy="217131"/>
                  </a:xfrm>
                </p:grpSpPr>
                <p:grpSp>
                  <p:nvGrpSpPr>
                    <p:cNvPr id="5369" name="Google Shape;5369;p67"/>
                    <p:cNvGrpSpPr/>
                    <p:nvPr/>
                  </p:nvGrpSpPr>
                  <p:grpSpPr>
                    <a:xfrm>
                      <a:off x="1156862" y="3936509"/>
                      <a:ext cx="101073" cy="25622"/>
                      <a:chOff x="1156862" y="3936509"/>
                      <a:chExt cx="101073" cy="25622"/>
                    </a:xfrm>
                  </p:grpSpPr>
                  <p:sp>
                    <p:nvSpPr>
                      <p:cNvPr id="5370" name="Google Shape;5370;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2" name="Google Shape;5372;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3" name="Google Shape;5373;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7"/>
                <p:cNvGrpSpPr/>
                <p:nvPr/>
              </p:nvGrpSpPr>
              <p:grpSpPr>
                <a:xfrm>
                  <a:off x="724986" y="3830189"/>
                  <a:ext cx="189533" cy="25626"/>
                  <a:chOff x="724986" y="3830189"/>
                  <a:chExt cx="189533" cy="25626"/>
                </a:xfrm>
              </p:grpSpPr>
              <p:sp>
                <p:nvSpPr>
                  <p:cNvPr id="5376" name="Google Shape;5376;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78" name="Google Shape;5378;p67"/>
          <p:cNvGrpSpPr/>
          <p:nvPr/>
        </p:nvGrpSpPr>
        <p:grpSpPr>
          <a:xfrm>
            <a:off x="2253298" y="2455640"/>
            <a:ext cx="948701" cy="935378"/>
            <a:chOff x="2253298" y="2428317"/>
            <a:chExt cx="948701" cy="935378"/>
          </a:xfrm>
        </p:grpSpPr>
        <p:sp>
          <p:nvSpPr>
            <p:cNvPr id="5379" name="Google Shape;5379;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15"/>
        <p:cNvGrpSpPr/>
        <p:nvPr/>
      </p:nvGrpSpPr>
      <p:grpSpPr>
        <a:xfrm>
          <a:off x="0" y="0"/>
          <a:ext cx="0" cy="0"/>
          <a:chOff x="0" y="0"/>
          <a:chExt cx="0" cy="0"/>
        </a:xfrm>
      </p:grpSpPr>
      <p:grpSp>
        <p:nvGrpSpPr>
          <p:cNvPr id="5416" name="Google Shape;5416;p68"/>
          <p:cNvGrpSpPr/>
          <p:nvPr/>
        </p:nvGrpSpPr>
        <p:grpSpPr>
          <a:xfrm>
            <a:off x="3353582" y="1145627"/>
            <a:ext cx="2363393" cy="1017867"/>
            <a:chOff x="3292400" y="1219146"/>
            <a:chExt cx="2615240" cy="1110239"/>
          </a:xfrm>
        </p:grpSpPr>
        <p:sp>
          <p:nvSpPr>
            <p:cNvPr id="5417" name="Google Shape;5417;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18" name="Google Shape;5418;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9" name="Google Shape;5419;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20" name="Google Shape;5420;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21" name="Google Shape;5421;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22" name="Google Shape;5422;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23" name="Google Shape;5423;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24" name="Google Shape;5424;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25" name="Google Shape;5425;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26" name="Google Shape;5426;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27" name="Google Shape;5427;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28" name="Google Shape;5428;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29" name="Google Shape;5429;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0" name="Google Shape;5430;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31" name="Google Shape;5431;p68"/>
            <p:cNvGrpSpPr/>
            <p:nvPr/>
          </p:nvGrpSpPr>
          <p:grpSpPr>
            <a:xfrm>
              <a:off x="3748438" y="1378608"/>
              <a:ext cx="2159202" cy="903971"/>
              <a:chOff x="1683525" y="2179850"/>
              <a:chExt cx="4519050" cy="2134525"/>
            </a:xfrm>
          </p:grpSpPr>
          <p:sp>
            <p:nvSpPr>
              <p:cNvPr id="5432" name="Google Shape;5432;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3" name="Google Shape;5433;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4" name="Google Shape;5434;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5" name="Google Shape;5435;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6" name="Google Shape;5436;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7" name="Google Shape;5437;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8" name="Google Shape;5438;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9" name="Google Shape;5439;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0" name="Google Shape;5440;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1" name="Google Shape;5441;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2" name="Google Shape;5442;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3" name="Google Shape;5443;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44" name="Google Shape;5444;p68"/>
          <p:cNvGraphicFramePr/>
          <p:nvPr/>
        </p:nvGraphicFramePr>
        <p:xfrm>
          <a:off x="5949675" y="2323100"/>
          <a:ext cx="2491300" cy="868600"/>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45" name="Google Shape;5445;p68"/>
          <p:cNvGrpSpPr/>
          <p:nvPr/>
        </p:nvGrpSpPr>
        <p:grpSpPr>
          <a:xfrm>
            <a:off x="5926924" y="3381697"/>
            <a:ext cx="2519825" cy="1001454"/>
            <a:chOff x="1906114" y="789980"/>
            <a:chExt cx="1487676" cy="606868"/>
          </a:xfrm>
        </p:grpSpPr>
        <p:cxnSp>
          <p:nvCxnSpPr>
            <p:cNvPr id="5446" name="Google Shape;5446;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7" name="Google Shape;5447;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8" name="Google Shape;5448;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49" name="Google Shape;5449;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50" name="Google Shape;5450;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51" name="Google Shape;5451;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52" name="Google Shape;5452;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53" name="Google Shape;5453;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60" name="Google Shape;5460;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61" name="Google Shape;5461;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62" name="Google Shape;5462;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8"/>
          <p:cNvGrpSpPr/>
          <p:nvPr/>
        </p:nvGrpSpPr>
        <p:grpSpPr>
          <a:xfrm>
            <a:off x="726399" y="1190655"/>
            <a:ext cx="2394370" cy="976502"/>
            <a:chOff x="749309" y="1112739"/>
            <a:chExt cx="2371603" cy="976502"/>
          </a:xfrm>
        </p:grpSpPr>
        <p:sp>
          <p:nvSpPr>
            <p:cNvPr id="5464" name="Google Shape;5464;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96" name="Google Shape;5496;p68"/>
          <p:cNvGraphicFramePr/>
          <p:nvPr/>
        </p:nvGraphicFramePr>
        <p:xfrm>
          <a:off x="5949700" y="1188950"/>
          <a:ext cx="2491300" cy="976425"/>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97" name="Google Shape;5497;p68"/>
          <p:cNvGraphicFramePr/>
          <p:nvPr/>
        </p:nvGraphicFramePr>
        <p:xfrm>
          <a:off x="3356413" y="2323100"/>
          <a:ext cx="2363400" cy="868575"/>
        </p:xfrm>
        <a:graphic>
          <a:graphicData uri="http://schemas.openxmlformats.org/drawingml/2006/table">
            <a:tbl>
              <a:tblPr>
                <a:noFill/>
                <a:tableStyleId>{CB50CB07-048E-4AA5-9317-B4A8B5EEB20C}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8" name="Google Shape;5498;p68"/>
          <p:cNvGrpSpPr/>
          <p:nvPr/>
        </p:nvGrpSpPr>
        <p:grpSpPr>
          <a:xfrm>
            <a:off x="4100342" y="2709743"/>
            <a:ext cx="1517436" cy="74460"/>
            <a:chOff x="3980086" y="2804397"/>
            <a:chExt cx="1227600" cy="66900"/>
          </a:xfrm>
        </p:grpSpPr>
        <p:sp>
          <p:nvSpPr>
            <p:cNvPr id="5499" name="Google Shape;5499;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8"/>
          <p:cNvGrpSpPr/>
          <p:nvPr/>
        </p:nvGrpSpPr>
        <p:grpSpPr>
          <a:xfrm>
            <a:off x="4725406" y="3002330"/>
            <a:ext cx="892956" cy="74460"/>
            <a:chOff x="3980086" y="2804397"/>
            <a:chExt cx="1227600" cy="66900"/>
          </a:xfrm>
        </p:grpSpPr>
        <p:sp>
          <p:nvSpPr>
            <p:cNvPr id="5502" name="Google Shape;5502;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8"/>
          <p:cNvGrpSpPr/>
          <p:nvPr/>
        </p:nvGrpSpPr>
        <p:grpSpPr>
          <a:xfrm>
            <a:off x="3358498" y="3361213"/>
            <a:ext cx="2363244" cy="1005943"/>
            <a:chOff x="3358415" y="3361302"/>
            <a:chExt cx="2363244" cy="1024695"/>
          </a:xfrm>
        </p:grpSpPr>
        <p:grpSp>
          <p:nvGrpSpPr>
            <p:cNvPr id="5505" name="Google Shape;5505;p68"/>
            <p:cNvGrpSpPr/>
            <p:nvPr/>
          </p:nvGrpSpPr>
          <p:grpSpPr>
            <a:xfrm>
              <a:off x="3358415" y="3361302"/>
              <a:ext cx="441300" cy="1024695"/>
              <a:chOff x="3358415" y="3361302"/>
              <a:chExt cx="441300" cy="1024695"/>
            </a:xfrm>
          </p:grpSpPr>
          <p:sp>
            <p:nvSpPr>
              <p:cNvPr id="5506" name="Google Shape;5506;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838901" y="3361302"/>
              <a:ext cx="441300" cy="1024695"/>
              <a:chOff x="3838901" y="3361302"/>
              <a:chExt cx="441300" cy="1024695"/>
            </a:xfrm>
          </p:grpSpPr>
          <p:sp>
            <p:nvSpPr>
              <p:cNvPr id="5513" name="Google Shape;5513;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4319387" y="3361302"/>
              <a:ext cx="441300" cy="1024695"/>
              <a:chOff x="4319387" y="3361302"/>
              <a:chExt cx="441300" cy="1024695"/>
            </a:xfrm>
          </p:grpSpPr>
          <p:sp>
            <p:nvSpPr>
              <p:cNvPr id="5520" name="Google Shape;5520;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8"/>
            <p:cNvGrpSpPr/>
            <p:nvPr/>
          </p:nvGrpSpPr>
          <p:grpSpPr>
            <a:xfrm>
              <a:off x="4799873" y="3361302"/>
              <a:ext cx="441300" cy="1024695"/>
              <a:chOff x="4799873" y="3361302"/>
              <a:chExt cx="441300" cy="1024695"/>
            </a:xfrm>
          </p:grpSpPr>
          <p:sp>
            <p:nvSpPr>
              <p:cNvPr id="5527" name="Google Shape;5527;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5280360" y="3361302"/>
              <a:ext cx="441300" cy="1024695"/>
              <a:chOff x="5280360" y="3361302"/>
              <a:chExt cx="441300" cy="1024695"/>
            </a:xfrm>
          </p:grpSpPr>
          <p:sp>
            <p:nvSpPr>
              <p:cNvPr id="5534" name="Google Shape;5534;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40" name="Google Shape;5540;p68"/>
          <p:cNvGraphicFramePr/>
          <p:nvPr/>
        </p:nvGraphicFramePr>
        <p:xfrm>
          <a:off x="724925" y="2323100"/>
          <a:ext cx="2403600" cy="881400"/>
        </p:xfrm>
        <a:graphic>
          <a:graphicData uri="http://schemas.openxmlformats.org/drawingml/2006/table">
            <a:tbl>
              <a:tblPr>
                <a:noFill/>
                <a:tableStyleId>{CB50CB07-048E-4AA5-9317-B4A8B5EEB20C}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1" name="Google Shape;5541;p68"/>
          <p:cNvGrpSpPr/>
          <p:nvPr/>
        </p:nvGrpSpPr>
        <p:grpSpPr>
          <a:xfrm>
            <a:off x="726450" y="3372825"/>
            <a:ext cx="2403614" cy="1005900"/>
            <a:chOff x="726450" y="3372825"/>
            <a:chExt cx="2403614" cy="1005900"/>
          </a:xfrm>
        </p:grpSpPr>
        <p:grpSp>
          <p:nvGrpSpPr>
            <p:cNvPr id="5542" name="Google Shape;5542;p68"/>
            <p:cNvGrpSpPr/>
            <p:nvPr/>
          </p:nvGrpSpPr>
          <p:grpSpPr>
            <a:xfrm>
              <a:off x="726450" y="3696000"/>
              <a:ext cx="2403614" cy="500898"/>
              <a:chOff x="726450" y="3696000"/>
              <a:chExt cx="2403614" cy="500898"/>
            </a:xfrm>
          </p:grpSpPr>
          <p:sp>
            <p:nvSpPr>
              <p:cNvPr id="5543" name="Google Shape;5543;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4" name="Google Shape;5544;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45" name="Google Shape;5545;p68"/>
            <p:cNvGrpSpPr/>
            <p:nvPr/>
          </p:nvGrpSpPr>
          <p:grpSpPr>
            <a:xfrm>
              <a:off x="1348050" y="3372825"/>
              <a:ext cx="1720425" cy="1005900"/>
              <a:chOff x="1348050" y="3372825"/>
              <a:chExt cx="1720425" cy="1005900"/>
            </a:xfrm>
          </p:grpSpPr>
          <p:sp>
            <p:nvSpPr>
              <p:cNvPr id="5546" name="Google Shape;5546;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7" name="Google Shape;5547;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8" name="Google Shape;5548;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9" name="Google Shape;5549;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0" name="Google Shape;5550;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1" name="Google Shape;5551;p68"/>
            <p:cNvGrpSpPr/>
            <p:nvPr/>
          </p:nvGrpSpPr>
          <p:grpSpPr>
            <a:xfrm>
              <a:off x="1455707" y="3731058"/>
              <a:ext cx="1491150" cy="417657"/>
              <a:chOff x="1455707" y="3731058"/>
              <a:chExt cx="1491150" cy="417657"/>
            </a:xfrm>
          </p:grpSpPr>
          <p:grpSp>
            <p:nvGrpSpPr>
              <p:cNvPr id="5552" name="Google Shape;5552;p68"/>
              <p:cNvGrpSpPr/>
              <p:nvPr/>
            </p:nvGrpSpPr>
            <p:grpSpPr>
              <a:xfrm>
                <a:off x="1472938" y="3745828"/>
                <a:ext cx="72126" cy="53788"/>
                <a:chOff x="1472938" y="3745828"/>
                <a:chExt cx="72126" cy="53788"/>
              </a:xfrm>
            </p:grpSpPr>
            <p:sp>
              <p:nvSpPr>
                <p:cNvPr id="5553" name="Google Shape;5553;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1819181" y="4089633"/>
                <a:ext cx="72126" cy="53788"/>
                <a:chOff x="1819181" y="4089633"/>
                <a:chExt cx="72126" cy="53788"/>
              </a:xfrm>
            </p:grpSpPr>
            <p:sp>
              <p:nvSpPr>
                <p:cNvPr id="5556" name="Google Shape;5556;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8"/>
              <p:cNvGrpSpPr/>
              <p:nvPr/>
            </p:nvGrpSpPr>
            <p:grpSpPr>
              <a:xfrm>
                <a:off x="1455707" y="4084171"/>
                <a:ext cx="64321" cy="64544"/>
                <a:chOff x="1455707" y="4084171"/>
                <a:chExt cx="64321" cy="64544"/>
              </a:xfrm>
            </p:grpSpPr>
            <p:sp>
              <p:nvSpPr>
                <p:cNvPr id="5559" name="Google Shape;5559;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8"/>
              <p:cNvGrpSpPr/>
              <p:nvPr/>
            </p:nvGrpSpPr>
            <p:grpSpPr>
              <a:xfrm>
                <a:off x="1818610" y="3731058"/>
                <a:ext cx="64321" cy="64544"/>
                <a:chOff x="1818610" y="3731058"/>
                <a:chExt cx="64321" cy="64544"/>
              </a:xfrm>
            </p:grpSpPr>
            <p:sp>
              <p:nvSpPr>
                <p:cNvPr id="5562" name="Google Shape;5562;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8"/>
              <p:cNvGrpSpPr/>
              <p:nvPr/>
            </p:nvGrpSpPr>
            <p:grpSpPr>
              <a:xfrm>
                <a:off x="2172491" y="4089633"/>
                <a:ext cx="72126" cy="53788"/>
                <a:chOff x="2172491" y="4089633"/>
                <a:chExt cx="72126" cy="53788"/>
              </a:xfrm>
            </p:grpSpPr>
            <p:sp>
              <p:nvSpPr>
                <p:cNvPr id="5565" name="Google Shape;5565;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8"/>
              <p:cNvGrpSpPr/>
              <p:nvPr/>
            </p:nvGrpSpPr>
            <p:grpSpPr>
              <a:xfrm>
                <a:off x="2171920" y="3731058"/>
                <a:ext cx="64321" cy="64544"/>
                <a:chOff x="2171920" y="3731058"/>
                <a:chExt cx="64321" cy="64544"/>
              </a:xfrm>
            </p:grpSpPr>
            <p:sp>
              <p:nvSpPr>
                <p:cNvPr id="5568" name="Google Shape;5568;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8"/>
              <p:cNvGrpSpPr/>
              <p:nvPr/>
            </p:nvGrpSpPr>
            <p:grpSpPr>
              <a:xfrm>
                <a:off x="2874730" y="3745828"/>
                <a:ext cx="72126" cy="53788"/>
                <a:chOff x="2874730" y="3745828"/>
                <a:chExt cx="72126" cy="53788"/>
              </a:xfrm>
            </p:grpSpPr>
            <p:sp>
              <p:nvSpPr>
                <p:cNvPr id="5571" name="Google Shape;5571;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878589" y="4081481"/>
                <a:ext cx="64321" cy="64544"/>
                <a:chOff x="2878589" y="4081481"/>
                <a:chExt cx="64321" cy="64544"/>
              </a:xfrm>
            </p:grpSpPr>
            <p:sp>
              <p:nvSpPr>
                <p:cNvPr id="5574" name="Google Shape;5574;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8"/>
              <p:cNvGrpSpPr/>
              <p:nvPr/>
            </p:nvGrpSpPr>
            <p:grpSpPr>
              <a:xfrm>
                <a:off x="2525796" y="4089633"/>
                <a:ext cx="72126" cy="53788"/>
                <a:chOff x="2525796" y="4089633"/>
                <a:chExt cx="72126" cy="53788"/>
              </a:xfrm>
            </p:grpSpPr>
            <p:sp>
              <p:nvSpPr>
                <p:cNvPr id="5577" name="Google Shape;5577;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525225" y="3731058"/>
                <a:ext cx="64321" cy="64544"/>
                <a:chOff x="2525225" y="3731058"/>
                <a:chExt cx="64321" cy="64544"/>
              </a:xfrm>
            </p:grpSpPr>
            <p:sp>
              <p:nvSpPr>
                <p:cNvPr id="5580" name="Google Shape;5580;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5</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192133" y="2549022"/>
            <a:ext cx="3903769" cy="721500"/>
          </a:xfrm>
        </p:spPr>
        <p:txBody>
          <a:bodyPr/>
          <a:lstStyle/>
          <a:p>
            <a:r>
              <a:rPr lang="fr-FR" sz="3500" dirty="0">
                <a:solidFill>
                  <a:srgbClr val="2C49AA"/>
                </a:solidFill>
                <a:latin typeface="Bebas Neue" panose="020B0606020202050201" pitchFamily="34" charset="0"/>
              </a:rPr>
              <a:t>Simulation manuelle </a:t>
            </a:r>
          </a:p>
          <a:p>
            <a:r>
              <a:rPr lang="fr-FR" sz="3500" dirty="0">
                <a:solidFill>
                  <a:srgbClr val="2C49AA"/>
                </a:solidFill>
                <a:latin typeface="Bebas Neue" panose="020B0606020202050201" pitchFamily="34" charset="0"/>
              </a:rPr>
              <a:t>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85"/>
        <p:cNvGrpSpPr/>
        <p:nvPr/>
      </p:nvGrpSpPr>
      <p:grpSpPr>
        <a:xfrm>
          <a:off x="0" y="0"/>
          <a:ext cx="0" cy="0"/>
          <a:chOff x="0" y="0"/>
          <a:chExt cx="0" cy="0"/>
        </a:xfrm>
      </p:grpSpPr>
      <p:grpSp>
        <p:nvGrpSpPr>
          <p:cNvPr id="5586" name="Google Shape;5586;p69"/>
          <p:cNvGrpSpPr/>
          <p:nvPr/>
        </p:nvGrpSpPr>
        <p:grpSpPr>
          <a:xfrm>
            <a:off x="732428" y="1171356"/>
            <a:ext cx="845921" cy="690752"/>
            <a:chOff x="732428" y="1198513"/>
            <a:chExt cx="845921" cy="690752"/>
          </a:xfrm>
        </p:grpSpPr>
        <p:grpSp>
          <p:nvGrpSpPr>
            <p:cNvPr id="5587" name="Google Shape;5587;p69"/>
            <p:cNvGrpSpPr/>
            <p:nvPr/>
          </p:nvGrpSpPr>
          <p:grpSpPr>
            <a:xfrm>
              <a:off x="823030" y="1198513"/>
              <a:ext cx="755319" cy="690752"/>
              <a:chOff x="823030" y="1198513"/>
              <a:chExt cx="755319" cy="690752"/>
            </a:xfrm>
          </p:grpSpPr>
          <p:sp>
            <p:nvSpPr>
              <p:cNvPr id="5588" name="Google Shape;5588;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732428" y="1239937"/>
              <a:ext cx="739912" cy="607886"/>
              <a:chOff x="732428" y="1239937"/>
              <a:chExt cx="739912" cy="607886"/>
            </a:xfrm>
          </p:grpSpPr>
          <p:sp>
            <p:nvSpPr>
              <p:cNvPr id="5591" name="Google Shape;5591;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732428" y="1277018"/>
              <a:ext cx="702832" cy="533758"/>
              <a:chOff x="732428" y="1277018"/>
              <a:chExt cx="702832" cy="533758"/>
            </a:xfrm>
          </p:grpSpPr>
          <p:sp>
            <p:nvSpPr>
              <p:cNvPr id="5594" name="Google Shape;5594;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9"/>
            <p:cNvGrpSpPr/>
            <p:nvPr/>
          </p:nvGrpSpPr>
          <p:grpSpPr>
            <a:xfrm>
              <a:off x="931170" y="1306653"/>
              <a:ext cx="647179" cy="474455"/>
              <a:chOff x="931170" y="1306653"/>
              <a:chExt cx="647179" cy="474455"/>
            </a:xfrm>
          </p:grpSpPr>
          <p:sp>
            <p:nvSpPr>
              <p:cNvPr id="5597" name="Google Shape;5597;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9"/>
          <p:cNvGrpSpPr/>
          <p:nvPr/>
        </p:nvGrpSpPr>
        <p:grpSpPr>
          <a:xfrm>
            <a:off x="3964037" y="1171363"/>
            <a:ext cx="634656" cy="699982"/>
            <a:chOff x="5985650" y="2860025"/>
            <a:chExt cx="1396075" cy="1539775"/>
          </a:xfrm>
        </p:grpSpPr>
        <p:sp>
          <p:nvSpPr>
            <p:cNvPr id="5601" name="Google Shape;5601;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4719687" y="1171356"/>
            <a:ext cx="725845" cy="699975"/>
            <a:chOff x="4249973" y="1201875"/>
            <a:chExt cx="1958568" cy="1888762"/>
          </a:xfrm>
        </p:grpSpPr>
        <p:sp>
          <p:nvSpPr>
            <p:cNvPr id="5634" name="Google Shape;5634;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69"/>
            <p:cNvGrpSpPr/>
            <p:nvPr/>
          </p:nvGrpSpPr>
          <p:grpSpPr>
            <a:xfrm>
              <a:off x="5853086" y="1789142"/>
              <a:ext cx="355454" cy="1048099"/>
              <a:chOff x="5576108" y="2016725"/>
              <a:chExt cx="565200" cy="1666560"/>
            </a:xfrm>
          </p:grpSpPr>
          <p:sp>
            <p:nvSpPr>
              <p:cNvPr id="5636" name="Google Shape;5636;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37" name="Google Shape;5637;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9"/>
            <p:cNvGrpSpPr/>
            <p:nvPr/>
          </p:nvGrpSpPr>
          <p:grpSpPr>
            <a:xfrm>
              <a:off x="4869455" y="2691676"/>
              <a:ext cx="1013897" cy="398961"/>
              <a:chOff x="4012057" y="3451825"/>
              <a:chExt cx="1612175" cy="634379"/>
            </a:xfrm>
          </p:grpSpPr>
          <p:sp>
            <p:nvSpPr>
              <p:cNvPr id="5639" name="Google Shape;5639;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0" name="Google Shape;5640;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9"/>
            <p:cNvGrpSpPr/>
            <p:nvPr/>
          </p:nvGrpSpPr>
          <p:grpSpPr>
            <a:xfrm>
              <a:off x="4276937" y="2155961"/>
              <a:ext cx="651965" cy="891358"/>
              <a:chOff x="3069908" y="2599997"/>
              <a:chExt cx="1036675" cy="1417328"/>
            </a:xfrm>
          </p:grpSpPr>
          <p:sp>
            <p:nvSpPr>
              <p:cNvPr id="5642" name="Google Shape;5642;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3" name="Google Shape;5643;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9"/>
            <p:cNvGrpSpPr/>
            <p:nvPr/>
          </p:nvGrpSpPr>
          <p:grpSpPr>
            <a:xfrm>
              <a:off x="5054918" y="1201875"/>
              <a:ext cx="999548" cy="602711"/>
              <a:chOff x="4306958" y="1082925"/>
              <a:chExt cx="1589359" cy="958358"/>
            </a:xfrm>
          </p:grpSpPr>
          <p:sp>
            <p:nvSpPr>
              <p:cNvPr id="5645" name="Google Shape;5645;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6" name="Google Shape;5646;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9"/>
            <p:cNvGrpSpPr/>
            <p:nvPr/>
          </p:nvGrpSpPr>
          <p:grpSpPr>
            <a:xfrm>
              <a:off x="4249973" y="1303451"/>
              <a:ext cx="799317" cy="841334"/>
              <a:chOff x="3027033" y="1244439"/>
              <a:chExt cx="1270977" cy="1337786"/>
            </a:xfrm>
          </p:grpSpPr>
          <p:sp>
            <p:nvSpPr>
              <p:cNvPr id="5648" name="Google Shape;5648;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9" name="Google Shape;5649;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0" name="Google Shape;5650;p69"/>
          <p:cNvGrpSpPr/>
          <p:nvPr/>
        </p:nvGrpSpPr>
        <p:grpSpPr>
          <a:xfrm>
            <a:off x="4072551" y="2058137"/>
            <a:ext cx="750769" cy="683784"/>
            <a:chOff x="4204684" y="2104422"/>
            <a:chExt cx="699822" cy="637382"/>
          </a:xfrm>
        </p:grpSpPr>
        <p:grpSp>
          <p:nvGrpSpPr>
            <p:cNvPr id="5651" name="Google Shape;5651;p69"/>
            <p:cNvGrpSpPr/>
            <p:nvPr/>
          </p:nvGrpSpPr>
          <p:grpSpPr>
            <a:xfrm>
              <a:off x="4204684" y="2430067"/>
              <a:ext cx="342957" cy="311738"/>
              <a:chOff x="4204684" y="2430067"/>
              <a:chExt cx="342957" cy="311738"/>
            </a:xfrm>
          </p:grpSpPr>
          <p:sp>
            <p:nvSpPr>
              <p:cNvPr id="5652" name="Google Shape;5652;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9"/>
            <p:cNvGrpSpPr/>
            <p:nvPr/>
          </p:nvGrpSpPr>
          <p:grpSpPr>
            <a:xfrm>
              <a:off x="4561586" y="2430067"/>
              <a:ext cx="342920" cy="311738"/>
              <a:chOff x="4561586" y="2430067"/>
              <a:chExt cx="342920" cy="311738"/>
            </a:xfrm>
          </p:grpSpPr>
          <p:sp>
            <p:nvSpPr>
              <p:cNvPr id="5655" name="Google Shape;5655;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9"/>
            <p:cNvGrpSpPr/>
            <p:nvPr/>
          </p:nvGrpSpPr>
          <p:grpSpPr>
            <a:xfrm>
              <a:off x="4561586" y="2104422"/>
              <a:ext cx="342920" cy="311738"/>
              <a:chOff x="4561586" y="2104422"/>
              <a:chExt cx="342920" cy="311738"/>
            </a:xfrm>
          </p:grpSpPr>
          <p:sp>
            <p:nvSpPr>
              <p:cNvPr id="5658" name="Google Shape;5658;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4204684" y="2104422"/>
              <a:ext cx="342957" cy="311664"/>
              <a:chOff x="4204684" y="2104422"/>
              <a:chExt cx="342957" cy="311664"/>
            </a:xfrm>
          </p:grpSpPr>
          <p:sp>
            <p:nvSpPr>
              <p:cNvPr id="5661" name="Google Shape;5661;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69"/>
          <p:cNvGrpSpPr/>
          <p:nvPr/>
        </p:nvGrpSpPr>
        <p:grpSpPr>
          <a:xfrm>
            <a:off x="5536984" y="1171351"/>
            <a:ext cx="660591" cy="688867"/>
            <a:chOff x="5830645" y="1267368"/>
            <a:chExt cx="530340" cy="553040"/>
          </a:xfrm>
        </p:grpSpPr>
        <p:sp>
          <p:nvSpPr>
            <p:cNvPr id="5664" name="Google Shape;5664;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69"/>
            <p:cNvGrpSpPr/>
            <p:nvPr/>
          </p:nvGrpSpPr>
          <p:grpSpPr>
            <a:xfrm>
              <a:off x="5830645" y="1267368"/>
              <a:ext cx="259743" cy="269909"/>
              <a:chOff x="5830645" y="1267368"/>
              <a:chExt cx="259743" cy="269909"/>
            </a:xfrm>
          </p:grpSpPr>
          <p:sp>
            <p:nvSpPr>
              <p:cNvPr id="5666" name="Google Shape;5666;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9"/>
            <p:cNvGrpSpPr/>
            <p:nvPr/>
          </p:nvGrpSpPr>
          <p:grpSpPr>
            <a:xfrm>
              <a:off x="6101293" y="1267368"/>
              <a:ext cx="259692" cy="269909"/>
              <a:chOff x="6101293" y="1267368"/>
              <a:chExt cx="259692" cy="269909"/>
            </a:xfrm>
          </p:grpSpPr>
          <p:sp>
            <p:nvSpPr>
              <p:cNvPr id="5669" name="Google Shape;5669;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9"/>
            <p:cNvGrpSpPr/>
            <p:nvPr/>
          </p:nvGrpSpPr>
          <p:grpSpPr>
            <a:xfrm>
              <a:off x="5830645" y="1550500"/>
              <a:ext cx="259692" cy="269909"/>
              <a:chOff x="5830645" y="1550500"/>
              <a:chExt cx="259692" cy="269909"/>
            </a:xfrm>
          </p:grpSpPr>
          <p:sp>
            <p:nvSpPr>
              <p:cNvPr id="5672" name="Google Shape;5672;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9"/>
            <p:cNvGrpSpPr/>
            <p:nvPr/>
          </p:nvGrpSpPr>
          <p:grpSpPr>
            <a:xfrm>
              <a:off x="6101293" y="1550500"/>
              <a:ext cx="259692" cy="269909"/>
              <a:chOff x="6101293" y="1550500"/>
              <a:chExt cx="259692" cy="269909"/>
            </a:xfrm>
          </p:grpSpPr>
          <p:sp>
            <p:nvSpPr>
              <p:cNvPr id="5675" name="Google Shape;5675;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69"/>
          <p:cNvGrpSpPr/>
          <p:nvPr/>
        </p:nvGrpSpPr>
        <p:grpSpPr>
          <a:xfrm>
            <a:off x="739138" y="2061810"/>
            <a:ext cx="697154" cy="679574"/>
            <a:chOff x="2679875" y="2361475"/>
            <a:chExt cx="780425" cy="760575"/>
          </a:xfrm>
        </p:grpSpPr>
        <p:sp>
          <p:nvSpPr>
            <p:cNvPr id="5678" name="Google Shape;5678;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9"/>
          <p:cNvGrpSpPr/>
          <p:nvPr/>
        </p:nvGrpSpPr>
        <p:grpSpPr>
          <a:xfrm>
            <a:off x="3138297" y="1171402"/>
            <a:ext cx="735829" cy="684547"/>
            <a:chOff x="3351965" y="1148808"/>
            <a:chExt cx="750770" cy="698375"/>
          </a:xfrm>
        </p:grpSpPr>
        <p:grpSp>
          <p:nvGrpSpPr>
            <p:cNvPr id="5685" name="Google Shape;5685;p69"/>
            <p:cNvGrpSpPr/>
            <p:nvPr/>
          </p:nvGrpSpPr>
          <p:grpSpPr>
            <a:xfrm>
              <a:off x="3586796" y="1148808"/>
              <a:ext cx="294857" cy="286830"/>
              <a:chOff x="3750225" y="1774000"/>
              <a:chExt cx="149575" cy="145525"/>
            </a:xfrm>
          </p:grpSpPr>
          <p:sp>
            <p:nvSpPr>
              <p:cNvPr id="5686" name="Google Shape;5686;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9"/>
            <p:cNvGrpSpPr/>
            <p:nvPr/>
          </p:nvGrpSpPr>
          <p:grpSpPr>
            <a:xfrm>
              <a:off x="3779245" y="1375768"/>
              <a:ext cx="323490" cy="286978"/>
              <a:chOff x="3847850" y="1889150"/>
              <a:chExt cx="164100" cy="145600"/>
            </a:xfrm>
          </p:grpSpPr>
          <p:sp>
            <p:nvSpPr>
              <p:cNvPr id="5689" name="Google Shape;5689;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9"/>
            <p:cNvGrpSpPr/>
            <p:nvPr/>
          </p:nvGrpSpPr>
          <p:grpSpPr>
            <a:xfrm>
              <a:off x="3351965" y="1330435"/>
              <a:ext cx="295449" cy="285401"/>
              <a:chOff x="3631100" y="1866150"/>
              <a:chExt cx="149875" cy="144800"/>
            </a:xfrm>
          </p:grpSpPr>
          <p:sp>
            <p:nvSpPr>
              <p:cNvPr id="5692" name="Google Shape;5692;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548208" y="1560352"/>
              <a:ext cx="294808" cy="286830"/>
              <a:chOff x="3730650" y="1982800"/>
              <a:chExt cx="149550" cy="145525"/>
            </a:xfrm>
          </p:grpSpPr>
          <p:sp>
            <p:nvSpPr>
              <p:cNvPr id="5695" name="Google Shape;5695;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69"/>
          <p:cNvGrpSpPr/>
          <p:nvPr/>
        </p:nvGrpSpPr>
        <p:grpSpPr>
          <a:xfrm>
            <a:off x="7639949" y="1171356"/>
            <a:ext cx="804565" cy="677795"/>
            <a:chOff x="7636443" y="1204988"/>
            <a:chExt cx="804565" cy="677795"/>
          </a:xfrm>
        </p:grpSpPr>
        <p:grpSp>
          <p:nvGrpSpPr>
            <p:cNvPr id="5698" name="Google Shape;5698;p69"/>
            <p:cNvGrpSpPr/>
            <p:nvPr/>
          </p:nvGrpSpPr>
          <p:grpSpPr>
            <a:xfrm>
              <a:off x="7636443" y="1509705"/>
              <a:ext cx="804565" cy="373078"/>
              <a:chOff x="7636443" y="1509705"/>
              <a:chExt cx="804565" cy="373078"/>
            </a:xfrm>
          </p:grpSpPr>
          <p:sp>
            <p:nvSpPr>
              <p:cNvPr id="5699" name="Google Shape;5699;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9"/>
            <p:cNvGrpSpPr/>
            <p:nvPr/>
          </p:nvGrpSpPr>
          <p:grpSpPr>
            <a:xfrm>
              <a:off x="7636443" y="1408133"/>
              <a:ext cx="804565" cy="373078"/>
              <a:chOff x="7636443" y="1408133"/>
              <a:chExt cx="804565" cy="373078"/>
            </a:xfrm>
          </p:grpSpPr>
          <p:sp>
            <p:nvSpPr>
              <p:cNvPr id="5702" name="Google Shape;5702;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9"/>
            <p:cNvGrpSpPr/>
            <p:nvPr/>
          </p:nvGrpSpPr>
          <p:grpSpPr>
            <a:xfrm>
              <a:off x="7636443" y="1306560"/>
              <a:ext cx="804565" cy="373078"/>
              <a:chOff x="7636443" y="1306560"/>
              <a:chExt cx="804565" cy="373078"/>
            </a:xfrm>
          </p:grpSpPr>
          <p:sp>
            <p:nvSpPr>
              <p:cNvPr id="5705" name="Google Shape;5705;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9"/>
            <p:cNvGrpSpPr/>
            <p:nvPr/>
          </p:nvGrpSpPr>
          <p:grpSpPr>
            <a:xfrm>
              <a:off x="7636443" y="1204988"/>
              <a:ext cx="804565" cy="373078"/>
              <a:chOff x="7636443" y="1204988"/>
              <a:chExt cx="804565" cy="373078"/>
            </a:xfrm>
          </p:grpSpPr>
          <p:sp>
            <p:nvSpPr>
              <p:cNvPr id="5708" name="Google Shape;5708;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0" name="Google Shape;5710;p69"/>
          <p:cNvGrpSpPr/>
          <p:nvPr/>
        </p:nvGrpSpPr>
        <p:grpSpPr>
          <a:xfrm>
            <a:off x="4978796" y="2078771"/>
            <a:ext cx="661339" cy="661188"/>
            <a:chOff x="3990000" y="975400"/>
            <a:chExt cx="3934200" cy="3933300"/>
          </a:xfrm>
        </p:grpSpPr>
        <p:sp>
          <p:nvSpPr>
            <p:cNvPr id="5711" name="Google Shape;5711;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6622444" y="2057409"/>
            <a:ext cx="868881" cy="684241"/>
            <a:chOff x="6598259" y="2078634"/>
            <a:chExt cx="868881" cy="684241"/>
          </a:xfrm>
        </p:grpSpPr>
        <p:sp>
          <p:nvSpPr>
            <p:cNvPr id="5716" name="Google Shape;5716;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69"/>
            <p:cNvGrpSpPr/>
            <p:nvPr/>
          </p:nvGrpSpPr>
          <p:grpSpPr>
            <a:xfrm>
              <a:off x="6808175" y="2078634"/>
              <a:ext cx="452229" cy="684241"/>
              <a:chOff x="6808175" y="2078634"/>
              <a:chExt cx="452229" cy="684241"/>
            </a:xfrm>
          </p:grpSpPr>
          <p:sp>
            <p:nvSpPr>
              <p:cNvPr id="5723" name="Google Shape;5723;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69"/>
              <p:cNvGrpSpPr/>
              <p:nvPr/>
            </p:nvGrpSpPr>
            <p:grpSpPr>
              <a:xfrm>
                <a:off x="6821586" y="2078634"/>
                <a:ext cx="426871" cy="684241"/>
                <a:chOff x="6821586" y="2078634"/>
                <a:chExt cx="426871" cy="684241"/>
              </a:xfrm>
            </p:grpSpPr>
            <p:grpSp>
              <p:nvGrpSpPr>
                <p:cNvPr id="5730" name="Google Shape;5730;p69"/>
                <p:cNvGrpSpPr/>
                <p:nvPr/>
              </p:nvGrpSpPr>
              <p:grpSpPr>
                <a:xfrm>
                  <a:off x="6821586" y="2078634"/>
                  <a:ext cx="426871" cy="684241"/>
                  <a:chOff x="6821586" y="2078634"/>
                  <a:chExt cx="426871" cy="684241"/>
                </a:xfrm>
              </p:grpSpPr>
              <p:sp>
                <p:nvSpPr>
                  <p:cNvPr id="5731" name="Google Shape;5731;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6" name="Google Shape;5756;p69"/>
          <p:cNvGrpSpPr/>
          <p:nvPr/>
        </p:nvGrpSpPr>
        <p:grpSpPr>
          <a:xfrm>
            <a:off x="5795610" y="2063018"/>
            <a:ext cx="671358" cy="671358"/>
            <a:chOff x="6535625" y="760425"/>
            <a:chExt cx="1665900" cy="1665900"/>
          </a:xfrm>
        </p:grpSpPr>
        <p:sp>
          <p:nvSpPr>
            <p:cNvPr id="5757" name="Google Shape;5757;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9"/>
          <p:cNvGrpSpPr/>
          <p:nvPr/>
        </p:nvGrpSpPr>
        <p:grpSpPr>
          <a:xfrm>
            <a:off x="732427" y="3731418"/>
            <a:ext cx="1340789" cy="640830"/>
            <a:chOff x="238125" y="1151100"/>
            <a:chExt cx="7139450" cy="3412300"/>
          </a:xfrm>
        </p:grpSpPr>
        <p:sp>
          <p:nvSpPr>
            <p:cNvPr id="5762" name="Google Shape;5762;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9"/>
          <p:cNvGrpSpPr/>
          <p:nvPr/>
        </p:nvGrpSpPr>
        <p:grpSpPr>
          <a:xfrm>
            <a:off x="5599650" y="2934699"/>
            <a:ext cx="985357" cy="585764"/>
            <a:chOff x="5145061" y="2881789"/>
            <a:chExt cx="1107641" cy="658458"/>
          </a:xfrm>
        </p:grpSpPr>
        <p:grpSp>
          <p:nvGrpSpPr>
            <p:cNvPr id="5775" name="Google Shape;5775;p69"/>
            <p:cNvGrpSpPr/>
            <p:nvPr/>
          </p:nvGrpSpPr>
          <p:grpSpPr>
            <a:xfrm>
              <a:off x="5722989" y="3244587"/>
              <a:ext cx="529713" cy="295659"/>
              <a:chOff x="5722989" y="3244587"/>
              <a:chExt cx="529713" cy="295659"/>
            </a:xfrm>
          </p:grpSpPr>
          <p:sp>
            <p:nvSpPr>
              <p:cNvPr id="5776" name="Google Shape;5776;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77" name="Google Shape;5777;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78" name="Google Shape;5778;p69"/>
            <p:cNvGrpSpPr/>
            <p:nvPr/>
          </p:nvGrpSpPr>
          <p:grpSpPr>
            <a:xfrm>
              <a:off x="5145061" y="3244587"/>
              <a:ext cx="536807" cy="295659"/>
              <a:chOff x="5145061" y="3244587"/>
              <a:chExt cx="536807" cy="295659"/>
            </a:xfrm>
          </p:grpSpPr>
          <p:sp>
            <p:nvSpPr>
              <p:cNvPr id="5779" name="Google Shape;5779;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0" name="Google Shape;5780;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1" name="Google Shape;5781;p69"/>
            <p:cNvGrpSpPr/>
            <p:nvPr/>
          </p:nvGrpSpPr>
          <p:grpSpPr>
            <a:xfrm>
              <a:off x="5341327" y="2898245"/>
              <a:ext cx="532309" cy="614891"/>
              <a:chOff x="5341327" y="2898245"/>
              <a:chExt cx="532309" cy="614891"/>
            </a:xfrm>
          </p:grpSpPr>
          <p:sp>
            <p:nvSpPr>
              <p:cNvPr id="5782" name="Google Shape;5782;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3" name="Google Shape;5783;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4" name="Google Shape;5784;p69"/>
            <p:cNvGrpSpPr/>
            <p:nvPr/>
          </p:nvGrpSpPr>
          <p:grpSpPr>
            <a:xfrm>
              <a:off x="5532290" y="2881789"/>
              <a:ext cx="620516" cy="305456"/>
              <a:chOff x="5532290" y="2881789"/>
              <a:chExt cx="620516" cy="305456"/>
            </a:xfrm>
          </p:grpSpPr>
          <p:sp>
            <p:nvSpPr>
              <p:cNvPr id="5785" name="Google Shape;5785;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6" name="Google Shape;5786;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87" name="Google Shape;5787;p69"/>
          <p:cNvGrpSpPr/>
          <p:nvPr/>
        </p:nvGrpSpPr>
        <p:grpSpPr>
          <a:xfrm>
            <a:off x="8178573" y="3726757"/>
            <a:ext cx="269068" cy="645491"/>
            <a:chOff x="7026852" y="3311869"/>
            <a:chExt cx="434331" cy="1041954"/>
          </a:xfrm>
        </p:grpSpPr>
        <p:sp>
          <p:nvSpPr>
            <p:cNvPr id="5788" name="Google Shape;5788;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9"/>
          <p:cNvGrpSpPr/>
          <p:nvPr/>
        </p:nvGrpSpPr>
        <p:grpSpPr>
          <a:xfrm>
            <a:off x="6195154" y="3765995"/>
            <a:ext cx="293882" cy="293836"/>
            <a:chOff x="4873519" y="3311869"/>
            <a:chExt cx="499374" cy="499296"/>
          </a:xfrm>
        </p:grpSpPr>
        <p:sp>
          <p:nvSpPr>
            <p:cNvPr id="5792" name="Google Shape;5792;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9"/>
          <p:cNvGrpSpPr/>
          <p:nvPr/>
        </p:nvGrpSpPr>
        <p:grpSpPr>
          <a:xfrm>
            <a:off x="6195154" y="4078366"/>
            <a:ext cx="293882" cy="293882"/>
            <a:chOff x="4873519" y="3875839"/>
            <a:chExt cx="499374" cy="499374"/>
          </a:xfrm>
        </p:grpSpPr>
        <p:sp>
          <p:nvSpPr>
            <p:cNvPr id="5795" name="Google Shape;5795;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9"/>
          <p:cNvGrpSpPr/>
          <p:nvPr/>
        </p:nvGrpSpPr>
        <p:grpSpPr>
          <a:xfrm>
            <a:off x="2425681" y="2050319"/>
            <a:ext cx="698104" cy="698208"/>
            <a:chOff x="2565073" y="2075876"/>
            <a:chExt cx="672482" cy="672518"/>
          </a:xfrm>
        </p:grpSpPr>
        <p:sp>
          <p:nvSpPr>
            <p:cNvPr id="5798" name="Google Shape;5798;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5649092" y="3734919"/>
            <a:ext cx="438354" cy="637329"/>
            <a:chOff x="1697726" y="3244179"/>
            <a:chExt cx="788124" cy="1146069"/>
          </a:xfrm>
        </p:grpSpPr>
        <p:sp>
          <p:nvSpPr>
            <p:cNvPr id="5805" name="Google Shape;5805;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6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69"/>
          <p:cNvGrpSpPr/>
          <p:nvPr/>
        </p:nvGrpSpPr>
        <p:grpSpPr>
          <a:xfrm>
            <a:off x="7650306" y="2063282"/>
            <a:ext cx="799565" cy="670282"/>
            <a:chOff x="7617850" y="2063282"/>
            <a:chExt cx="799565" cy="670282"/>
          </a:xfrm>
        </p:grpSpPr>
        <p:cxnSp>
          <p:nvCxnSpPr>
            <p:cNvPr id="5809" name="Google Shape;5809;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0" name="Google Shape;5810;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1" name="Google Shape;5811;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2" name="Google Shape;5812;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3" name="Google Shape;5813;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14" name="Google Shape;5814;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15" name="Google Shape;5815;p69"/>
            <p:cNvGrpSpPr/>
            <p:nvPr/>
          </p:nvGrpSpPr>
          <p:grpSpPr>
            <a:xfrm>
              <a:off x="7734309" y="2063282"/>
              <a:ext cx="570957" cy="620095"/>
              <a:chOff x="7734309" y="2063282"/>
              <a:chExt cx="570957" cy="620095"/>
            </a:xfrm>
          </p:grpSpPr>
          <p:grpSp>
            <p:nvGrpSpPr>
              <p:cNvPr id="5816" name="Google Shape;5816;p69"/>
              <p:cNvGrpSpPr/>
              <p:nvPr/>
            </p:nvGrpSpPr>
            <p:grpSpPr>
              <a:xfrm>
                <a:off x="8031573" y="2063282"/>
                <a:ext cx="273693" cy="620095"/>
                <a:chOff x="8031573" y="2063282"/>
                <a:chExt cx="273693" cy="620095"/>
              </a:xfrm>
            </p:grpSpPr>
            <p:sp>
              <p:nvSpPr>
                <p:cNvPr id="5817" name="Google Shape;5817;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9"/>
              <p:cNvGrpSpPr/>
              <p:nvPr/>
            </p:nvGrpSpPr>
            <p:grpSpPr>
              <a:xfrm flipH="1">
                <a:off x="7734309" y="2063282"/>
                <a:ext cx="273693" cy="620095"/>
                <a:chOff x="8031573" y="2063282"/>
                <a:chExt cx="273693" cy="620095"/>
              </a:xfrm>
            </p:grpSpPr>
            <p:sp>
              <p:nvSpPr>
                <p:cNvPr id="5822" name="Google Shape;5822;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26" name="Google Shape;5826;p6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69"/>
          <p:cNvGrpSpPr/>
          <p:nvPr/>
        </p:nvGrpSpPr>
        <p:grpSpPr>
          <a:xfrm>
            <a:off x="7836913" y="2916765"/>
            <a:ext cx="602567" cy="601884"/>
            <a:chOff x="1186975" y="238125"/>
            <a:chExt cx="5244275" cy="5238325"/>
          </a:xfrm>
        </p:grpSpPr>
        <p:sp>
          <p:nvSpPr>
            <p:cNvPr id="5829" name="Google Shape;5829;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9"/>
          <p:cNvGrpSpPr/>
          <p:nvPr/>
        </p:nvGrpSpPr>
        <p:grpSpPr>
          <a:xfrm>
            <a:off x="3279650" y="2056249"/>
            <a:ext cx="651848" cy="687338"/>
            <a:chOff x="3400515" y="2056248"/>
            <a:chExt cx="698134" cy="735987"/>
          </a:xfrm>
        </p:grpSpPr>
        <p:grpSp>
          <p:nvGrpSpPr>
            <p:cNvPr id="5834" name="Google Shape;5834;p69"/>
            <p:cNvGrpSpPr/>
            <p:nvPr/>
          </p:nvGrpSpPr>
          <p:grpSpPr>
            <a:xfrm>
              <a:off x="3400515" y="2283913"/>
              <a:ext cx="312919" cy="219900"/>
              <a:chOff x="3400515" y="2283913"/>
              <a:chExt cx="312919" cy="219900"/>
            </a:xfrm>
          </p:grpSpPr>
          <p:sp>
            <p:nvSpPr>
              <p:cNvPr id="5835" name="Google Shape;5835;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6" name="Google Shape;5836;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37" name="Google Shape;5837;p69"/>
            <p:cNvGrpSpPr/>
            <p:nvPr/>
          </p:nvGrpSpPr>
          <p:grpSpPr>
            <a:xfrm>
              <a:off x="3547823" y="2461089"/>
              <a:ext cx="219900" cy="331146"/>
              <a:chOff x="3547823" y="2461089"/>
              <a:chExt cx="219900" cy="331146"/>
            </a:xfrm>
          </p:grpSpPr>
          <p:sp>
            <p:nvSpPr>
              <p:cNvPr id="5838" name="Google Shape;5838;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9" name="Google Shape;5839;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40" name="Google Shape;5840;p69"/>
            <p:cNvGrpSpPr/>
            <p:nvPr/>
          </p:nvGrpSpPr>
          <p:grpSpPr>
            <a:xfrm>
              <a:off x="3734138" y="2461089"/>
              <a:ext cx="219900" cy="331146"/>
              <a:chOff x="3734138" y="2461089"/>
              <a:chExt cx="219900" cy="331146"/>
            </a:xfrm>
          </p:grpSpPr>
          <p:sp>
            <p:nvSpPr>
              <p:cNvPr id="5841" name="Google Shape;5841;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2" name="Google Shape;5842;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43" name="Google Shape;5843;p69"/>
            <p:cNvGrpSpPr/>
            <p:nvPr/>
          </p:nvGrpSpPr>
          <p:grpSpPr>
            <a:xfrm>
              <a:off x="3787560" y="2281742"/>
              <a:ext cx="311089" cy="219900"/>
              <a:chOff x="3787560" y="2281742"/>
              <a:chExt cx="311089" cy="219900"/>
            </a:xfrm>
          </p:grpSpPr>
          <p:sp>
            <p:nvSpPr>
              <p:cNvPr id="5844" name="Google Shape;5844;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5" name="Google Shape;5845;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46" name="Google Shape;5846;p69"/>
            <p:cNvGrpSpPr/>
            <p:nvPr/>
          </p:nvGrpSpPr>
          <p:grpSpPr>
            <a:xfrm>
              <a:off x="3637290" y="2056248"/>
              <a:ext cx="219900" cy="330736"/>
              <a:chOff x="3637290" y="2056248"/>
              <a:chExt cx="219900" cy="330736"/>
            </a:xfrm>
          </p:grpSpPr>
          <p:sp>
            <p:nvSpPr>
              <p:cNvPr id="5847" name="Google Shape;5847;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48" name="Google Shape;5848;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49" name="Google Shape;5849;p69"/>
          <p:cNvGrpSpPr/>
          <p:nvPr/>
        </p:nvGrpSpPr>
        <p:grpSpPr>
          <a:xfrm>
            <a:off x="2571356" y="2926255"/>
            <a:ext cx="1268144" cy="592394"/>
            <a:chOff x="238125" y="1188750"/>
            <a:chExt cx="7140450" cy="3335550"/>
          </a:xfrm>
        </p:grpSpPr>
        <p:sp>
          <p:nvSpPr>
            <p:cNvPr id="5850" name="Google Shape;5850;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9"/>
          <p:cNvGrpSpPr/>
          <p:nvPr/>
        </p:nvGrpSpPr>
        <p:grpSpPr>
          <a:xfrm>
            <a:off x="6679257" y="2928410"/>
            <a:ext cx="1053944" cy="590147"/>
            <a:chOff x="238125" y="1335475"/>
            <a:chExt cx="5418735" cy="3034175"/>
          </a:xfrm>
        </p:grpSpPr>
        <p:sp>
          <p:nvSpPr>
            <p:cNvPr id="5856" name="Google Shape;5856;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9"/>
          <p:cNvGrpSpPr/>
          <p:nvPr/>
        </p:nvGrpSpPr>
        <p:grpSpPr>
          <a:xfrm>
            <a:off x="4110066" y="3733309"/>
            <a:ext cx="1268207" cy="638939"/>
            <a:chOff x="3967651" y="3645904"/>
            <a:chExt cx="1479304" cy="745292"/>
          </a:xfrm>
        </p:grpSpPr>
        <p:grpSp>
          <p:nvGrpSpPr>
            <p:cNvPr id="5860" name="Google Shape;5860;p69"/>
            <p:cNvGrpSpPr/>
            <p:nvPr/>
          </p:nvGrpSpPr>
          <p:grpSpPr>
            <a:xfrm>
              <a:off x="3967651" y="4009026"/>
              <a:ext cx="1479304" cy="382170"/>
              <a:chOff x="3967651" y="4009026"/>
              <a:chExt cx="1479304" cy="382170"/>
            </a:xfrm>
          </p:grpSpPr>
          <p:grpSp>
            <p:nvGrpSpPr>
              <p:cNvPr id="5861" name="Google Shape;5861;p69"/>
              <p:cNvGrpSpPr/>
              <p:nvPr/>
            </p:nvGrpSpPr>
            <p:grpSpPr>
              <a:xfrm>
                <a:off x="4892216" y="4195630"/>
                <a:ext cx="554739" cy="195566"/>
                <a:chOff x="3604375" y="4892160"/>
                <a:chExt cx="1651500" cy="582215"/>
              </a:xfrm>
            </p:grpSpPr>
            <p:sp>
              <p:nvSpPr>
                <p:cNvPr id="5862" name="Google Shape;5862;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9"/>
              <p:cNvGrpSpPr/>
              <p:nvPr/>
            </p:nvGrpSpPr>
            <p:grpSpPr>
              <a:xfrm>
                <a:off x="3967651" y="4146303"/>
                <a:ext cx="579402" cy="244893"/>
                <a:chOff x="851875" y="4745310"/>
                <a:chExt cx="1724925" cy="729065"/>
              </a:xfrm>
            </p:grpSpPr>
            <p:sp>
              <p:nvSpPr>
                <p:cNvPr id="5865" name="Google Shape;5865;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9"/>
              <p:cNvGrpSpPr/>
              <p:nvPr/>
            </p:nvGrpSpPr>
            <p:grpSpPr>
              <a:xfrm>
                <a:off x="4460753" y="4009026"/>
                <a:ext cx="493110" cy="382170"/>
                <a:chOff x="2319875" y="4336625"/>
                <a:chExt cx="1468025" cy="1137750"/>
              </a:xfrm>
            </p:grpSpPr>
            <p:sp>
              <p:nvSpPr>
                <p:cNvPr id="5868" name="Google Shape;5868;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0" name="Google Shape;5870;p69"/>
            <p:cNvGrpSpPr/>
            <p:nvPr/>
          </p:nvGrpSpPr>
          <p:grpSpPr>
            <a:xfrm>
              <a:off x="4479443" y="3645904"/>
              <a:ext cx="455965" cy="388789"/>
              <a:chOff x="2957425" y="238100"/>
              <a:chExt cx="1910200" cy="1628775"/>
            </a:xfrm>
          </p:grpSpPr>
          <p:sp>
            <p:nvSpPr>
              <p:cNvPr id="5871" name="Google Shape;5871;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1" name="Google Shape;5881;p69"/>
          <p:cNvGrpSpPr/>
          <p:nvPr/>
        </p:nvGrpSpPr>
        <p:grpSpPr>
          <a:xfrm>
            <a:off x="2496179" y="3734510"/>
            <a:ext cx="1243128" cy="637739"/>
            <a:chOff x="2496310" y="3693351"/>
            <a:chExt cx="1342906" cy="688926"/>
          </a:xfrm>
        </p:grpSpPr>
        <p:grpSp>
          <p:nvGrpSpPr>
            <p:cNvPr id="5882" name="Google Shape;5882;p69"/>
            <p:cNvGrpSpPr/>
            <p:nvPr/>
          </p:nvGrpSpPr>
          <p:grpSpPr>
            <a:xfrm>
              <a:off x="2496310" y="3693351"/>
              <a:ext cx="1342906" cy="688875"/>
              <a:chOff x="2496310" y="3693351"/>
              <a:chExt cx="1342906" cy="688875"/>
            </a:xfrm>
          </p:grpSpPr>
          <p:sp>
            <p:nvSpPr>
              <p:cNvPr id="5883" name="Google Shape;5883;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69"/>
              <p:cNvCxnSpPr>
                <a:stCxn id="58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90" name="Google Shape;5890;p69"/>
              <p:cNvCxnSpPr>
                <a:stCxn id="58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91" name="Google Shape;5891;p69"/>
              <p:cNvCxnSpPr>
                <a:stCxn id="58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2" name="Google Shape;5892;p69"/>
              <p:cNvCxnSpPr>
                <a:stCxn id="58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3" name="Google Shape;5893;p69"/>
              <p:cNvCxnSpPr>
                <a:stCxn id="58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94" name="Google Shape;5894;p69"/>
            <p:cNvGrpSpPr/>
            <p:nvPr/>
          </p:nvGrpSpPr>
          <p:grpSpPr>
            <a:xfrm>
              <a:off x="2675275" y="3930557"/>
              <a:ext cx="1003306" cy="451719"/>
              <a:chOff x="2675275" y="4174282"/>
              <a:chExt cx="1003306" cy="451719"/>
            </a:xfrm>
          </p:grpSpPr>
          <p:sp>
            <p:nvSpPr>
              <p:cNvPr id="5895" name="Google Shape;5895;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69"/>
          <p:cNvGrpSpPr/>
          <p:nvPr/>
        </p:nvGrpSpPr>
        <p:grpSpPr>
          <a:xfrm>
            <a:off x="1669850" y="1171356"/>
            <a:ext cx="574511" cy="874709"/>
            <a:chOff x="1715404" y="1112080"/>
            <a:chExt cx="642270" cy="977984"/>
          </a:xfrm>
        </p:grpSpPr>
        <p:grpSp>
          <p:nvGrpSpPr>
            <p:cNvPr id="5899" name="Google Shape;5899;p69"/>
            <p:cNvGrpSpPr/>
            <p:nvPr/>
          </p:nvGrpSpPr>
          <p:grpSpPr>
            <a:xfrm>
              <a:off x="1715404" y="1112080"/>
              <a:ext cx="642270" cy="977984"/>
              <a:chOff x="1715404" y="1112080"/>
              <a:chExt cx="642270" cy="977984"/>
            </a:xfrm>
          </p:grpSpPr>
          <p:sp>
            <p:nvSpPr>
              <p:cNvPr id="5900" name="Google Shape;5900;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9"/>
            <p:cNvGrpSpPr/>
            <p:nvPr/>
          </p:nvGrpSpPr>
          <p:grpSpPr>
            <a:xfrm>
              <a:off x="1768927" y="1165603"/>
              <a:ext cx="535225" cy="851367"/>
              <a:chOff x="1768927" y="1165603"/>
              <a:chExt cx="535225" cy="851367"/>
            </a:xfrm>
          </p:grpSpPr>
          <p:sp>
            <p:nvSpPr>
              <p:cNvPr id="5903" name="Google Shape;5903;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1822449" y="1219125"/>
              <a:ext cx="428180" cy="718859"/>
              <a:chOff x="1822449" y="1219125"/>
              <a:chExt cx="428180" cy="718859"/>
            </a:xfrm>
          </p:grpSpPr>
          <p:sp>
            <p:nvSpPr>
              <p:cNvPr id="5906" name="Google Shape;5906;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9"/>
            <p:cNvGrpSpPr/>
            <p:nvPr/>
          </p:nvGrpSpPr>
          <p:grpSpPr>
            <a:xfrm>
              <a:off x="1875972" y="1272648"/>
              <a:ext cx="321135" cy="586939"/>
              <a:chOff x="1875972" y="1272648"/>
              <a:chExt cx="321135" cy="586939"/>
            </a:xfrm>
          </p:grpSpPr>
          <p:sp>
            <p:nvSpPr>
              <p:cNvPr id="5909" name="Google Shape;5909;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1" name="Google Shape;5911;p69"/>
          <p:cNvGrpSpPr/>
          <p:nvPr/>
        </p:nvGrpSpPr>
        <p:grpSpPr>
          <a:xfrm>
            <a:off x="7777011" y="3728078"/>
            <a:ext cx="293855" cy="644170"/>
            <a:chOff x="241025" y="3151575"/>
            <a:chExt cx="293855" cy="644170"/>
          </a:xfrm>
        </p:grpSpPr>
        <p:sp>
          <p:nvSpPr>
            <p:cNvPr id="5912" name="Google Shape;5912;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24994" y="2928078"/>
            <a:ext cx="1779649" cy="591620"/>
            <a:chOff x="246070" y="1983375"/>
            <a:chExt cx="1855347" cy="616849"/>
          </a:xfrm>
        </p:grpSpPr>
        <p:sp>
          <p:nvSpPr>
            <p:cNvPr id="5915" name="Google Shape;5915;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9"/>
          <p:cNvGrpSpPr/>
          <p:nvPr/>
        </p:nvGrpSpPr>
        <p:grpSpPr>
          <a:xfrm>
            <a:off x="2335861" y="1171356"/>
            <a:ext cx="711055" cy="745993"/>
            <a:chOff x="2496269" y="1171698"/>
            <a:chExt cx="761953" cy="799392"/>
          </a:xfrm>
        </p:grpSpPr>
        <p:grpSp>
          <p:nvGrpSpPr>
            <p:cNvPr id="5925" name="Google Shape;5925;p69"/>
            <p:cNvGrpSpPr/>
            <p:nvPr/>
          </p:nvGrpSpPr>
          <p:grpSpPr>
            <a:xfrm>
              <a:off x="2496269" y="1171698"/>
              <a:ext cx="761953" cy="723022"/>
              <a:chOff x="2496269" y="1171698"/>
              <a:chExt cx="761953" cy="723022"/>
            </a:xfrm>
          </p:grpSpPr>
          <p:sp>
            <p:nvSpPr>
              <p:cNvPr id="5926" name="Google Shape;5926;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9"/>
              <p:cNvGrpSpPr/>
              <p:nvPr/>
            </p:nvGrpSpPr>
            <p:grpSpPr>
              <a:xfrm>
                <a:off x="2496269" y="1171698"/>
                <a:ext cx="761953" cy="723022"/>
                <a:chOff x="2496269" y="1120652"/>
                <a:chExt cx="761953" cy="723022"/>
              </a:xfrm>
            </p:grpSpPr>
            <p:grpSp>
              <p:nvGrpSpPr>
                <p:cNvPr id="5929" name="Google Shape;5929;p69"/>
                <p:cNvGrpSpPr/>
                <p:nvPr/>
              </p:nvGrpSpPr>
              <p:grpSpPr>
                <a:xfrm>
                  <a:off x="2496269" y="1120652"/>
                  <a:ext cx="761953" cy="723022"/>
                  <a:chOff x="2496269" y="1120652"/>
                  <a:chExt cx="761953" cy="723022"/>
                </a:xfrm>
              </p:grpSpPr>
              <p:grpSp>
                <p:nvGrpSpPr>
                  <p:cNvPr id="5930" name="Google Shape;5930;p69"/>
                  <p:cNvGrpSpPr/>
                  <p:nvPr/>
                </p:nvGrpSpPr>
                <p:grpSpPr>
                  <a:xfrm>
                    <a:off x="2496269" y="1304589"/>
                    <a:ext cx="407089" cy="305057"/>
                    <a:chOff x="2496269" y="1304589"/>
                    <a:chExt cx="407089" cy="305057"/>
                  </a:xfrm>
                </p:grpSpPr>
                <p:sp>
                  <p:nvSpPr>
                    <p:cNvPr id="5931" name="Google Shape;5931;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9"/>
                  <p:cNvGrpSpPr/>
                  <p:nvPr/>
                </p:nvGrpSpPr>
                <p:grpSpPr>
                  <a:xfrm>
                    <a:off x="2586468" y="1493376"/>
                    <a:ext cx="358850" cy="349656"/>
                    <a:chOff x="2586468" y="1493376"/>
                    <a:chExt cx="358850" cy="349656"/>
                  </a:xfrm>
                </p:grpSpPr>
                <p:sp>
                  <p:nvSpPr>
                    <p:cNvPr id="5934" name="Google Shape;5934;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9"/>
                  <p:cNvGrpSpPr/>
                  <p:nvPr/>
                </p:nvGrpSpPr>
                <p:grpSpPr>
                  <a:xfrm>
                    <a:off x="2807939" y="1494024"/>
                    <a:ext cx="358857" cy="349650"/>
                    <a:chOff x="2807939" y="1494024"/>
                    <a:chExt cx="358857" cy="349650"/>
                  </a:xfrm>
                </p:grpSpPr>
                <p:sp>
                  <p:nvSpPr>
                    <p:cNvPr id="5937" name="Google Shape;5937;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9"/>
                  <p:cNvGrpSpPr/>
                  <p:nvPr/>
                </p:nvGrpSpPr>
                <p:grpSpPr>
                  <a:xfrm>
                    <a:off x="2851133" y="1305635"/>
                    <a:ext cx="407089" cy="305057"/>
                    <a:chOff x="2851133" y="1305635"/>
                    <a:chExt cx="407089" cy="305057"/>
                  </a:xfrm>
                </p:grpSpPr>
                <p:sp>
                  <p:nvSpPr>
                    <p:cNvPr id="5940" name="Google Shape;5940;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9"/>
                  <p:cNvGrpSpPr/>
                  <p:nvPr/>
                </p:nvGrpSpPr>
                <p:grpSpPr>
                  <a:xfrm>
                    <a:off x="2727495" y="1120652"/>
                    <a:ext cx="300271" cy="396358"/>
                    <a:chOff x="2727495" y="1120652"/>
                    <a:chExt cx="300271" cy="396358"/>
                  </a:xfrm>
                </p:grpSpPr>
                <p:sp>
                  <p:nvSpPr>
                    <p:cNvPr id="5943" name="Google Shape;5943;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5" name="Google Shape;5945;p69"/>
                <p:cNvGrpSpPr/>
                <p:nvPr/>
              </p:nvGrpSpPr>
              <p:grpSpPr>
                <a:xfrm>
                  <a:off x="2722305" y="1350460"/>
                  <a:ext cx="308357" cy="308344"/>
                  <a:chOff x="2722305" y="1350460"/>
                  <a:chExt cx="308357" cy="308344"/>
                </a:xfrm>
              </p:grpSpPr>
              <p:sp>
                <p:nvSpPr>
                  <p:cNvPr id="5946" name="Google Shape;5946;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69"/>
                  <p:cNvGrpSpPr/>
                  <p:nvPr/>
                </p:nvGrpSpPr>
                <p:grpSpPr>
                  <a:xfrm>
                    <a:off x="2725064" y="1364529"/>
                    <a:ext cx="297954" cy="280182"/>
                    <a:chOff x="2725064" y="1364529"/>
                    <a:chExt cx="297954" cy="280182"/>
                  </a:xfrm>
                </p:grpSpPr>
                <p:sp>
                  <p:nvSpPr>
                    <p:cNvPr id="5948" name="Google Shape;5948;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53" name="Google Shape;5953;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9"/>
          <p:cNvGrpSpPr/>
          <p:nvPr/>
        </p:nvGrpSpPr>
        <p:grpSpPr>
          <a:xfrm>
            <a:off x="3924561" y="2927462"/>
            <a:ext cx="1569144" cy="591015"/>
            <a:chOff x="3820100" y="3023049"/>
            <a:chExt cx="1303926" cy="491162"/>
          </a:xfrm>
        </p:grpSpPr>
        <p:grpSp>
          <p:nvGrpSpPr>
            <p:cNvPr id="5959" name="Google Shape;5959;p69"/>
            <p:cNvGrpSpPr/>
            <p:nvPr/>
          </p:nvGrpSpPr>
          <p:grpSpPr>
            <a:xfrm>
              <a:off x="3820100" y="3023072"/>
              <a:ext cx="1303926" cy="491139"/>
              <a:chOff x="3820100" y="3023072"/>
              <a:chExt cx="1303926" cy="491139"/>
            </a:xfrm>
          </p:grpSpPr>
          <p:sp>
            <p:nvSpPr>
              <p:cNvPr id="5960" name="Google Shape;5960;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9"/>
            <p:cNvGrpSpPr/>
            <p:nvPr/>
          </p:nvGrpSpPr>
          <p:grpSpPr>
            <a:xfrm>
              <a:off x="4132439" y="3023645"/>
              <a:ext cx="393633" cy="177096"/>
              <a:chOff x="4132439" y="3023645"/>
              <a:chExt cx="393633" cy="177096"/>
            </a:xfrm>
          </p:grpSpPr>
          <p:sp>
            <p:nvSpPr>
              <p:cNvPr id="5963" name="Google Shape;5963;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9"/>
            <p:cNvGrpSpPr/>
            <p:nvPr/>
          </p:nvGrpSpPr>
          <p:grpSpPr>
            <a:xfrm>
              <a:off x="3921811" y="3023049"/>
              <a:ext cx="1002397" cy="388943"/>
              <a:chOff x="3921811" y="3023049"/>
              <a:chExt cx="1002397" cy="388943"/>
            </a:xfrm>
          </p:grpSpPr>
          <p:sp>
            <p:nvSpPr>
              <p:cNvPr id="5966" name="Google Shape;5966;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9"/>
            <p:cNvGrpSpPr/>
            <p:nvPr/>
          </p:nvGrpSpPr>
          <p:grpSpPr>
            <a:xfrm>
              <a:off x="4023645" y="3023049"/>
              <a:ext cx="683032" cy="286722"/>
              <a:chOff x="4023645" y="3023049"/>
              <a:chExt cx="683032" cy="286722"/>
            </a:xfrm>
          </p:grpSpPr>
          <p:sp>
            <p:nvSpPr>
              <p:cNvPr id="5969" name="Google Shape;5969;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69"/>
          <p:cNvGrpSpPr/>
          <p:nvPr/>
        </p:nvGrpSpPr>
        <p:grpSpPr>
          <a:xfrm>
            <a:off x="1556683" y="2054307"/>
            <a:ext cx="713522" cy="688025"/>
            <a:chOff x="1706078" y="2092648"/>
            <a:chExt cx="660913" cy="637296"/>
          </a:xfrm>
        </p:grpSpPr>
        <p:sp>
          <p:nvSpPr>
            <p:cNvPr id="5972" name="Google Shape;5972;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69"/>
            <p:cNvGrpSpPr/>
            <p:nvPr/>
          </p:nvGrpSpPr>
          <p:grpSpPr>
            <a:xfrm>
              <a:off x="1706078" y="2092648"/>
              <a:ext cx="660913" cy="575241"/>
              <a:chOff x="1706078" y="2092648"/>
              <a:chExt cx="660913" cy="575241"/>
            </a:xfrm>
          </p:grpSpPr>
          <p:sp>
            <p:nvSpPr>
              <p:cNvPr id="5974" name="Google Shape;5974;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7" name="Google Shape;5977;p69"/>
          <p:cNvGrpSpPr/>
          <p:nvPr/>
        </p:nvGrpSpPr>
        <p:grpSpPr>
          <a:xfrm>
            <a:off x="6318542" y="1171856"/>
            <a:ext cx="1317459" cy="684168"/>
            <a:chOff x="238125" y="999450"/>
            <a:chExt cx="7140700" cy="3708225"/>
          </a:xfrm>
        </p:grpSpPr>
        <p:sp>
          <p:nvSpPr>
            <p:cNvPr id="5978" name="Google Shape;5978;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90"/>
        <p:cNvGrpSpPr/>
        <p:nvPr/>
      </p:nvGrpSpPr>
      <p:grpSpPr>
        <a:xfrm>
          <a:off x="0" y="0"/>
          <a:ext cx="0" cy="0"/>
          <a:chOff x="0" y="0"/>
          <a:chExt cx="0" cy="0"/>
        </a:xfrm>
      </p:grpSpPr>
      <p:grpSp>
        <p:nvGrpSpPr>
          <p:cNvPr id="5991" name="Google Shape;5991;p70"/>
          <p:cNvGrpSpPr/>
          <p:nvPr/>
        </p:nvGrpSpPr>
        <p:grpSpPr>
          <a:xfrm>
            <a:off x="729238" y="1179665"/>
            <a:ext cx="1636117" cy="1526144"/>
            <a:chOff x="729238" y="1179665"/>
            <a:chExt cx="1636117" cy="1526144"/>
          </a:xfrm>
        </p:grpSpPr>
        <p:grpSp>
          <p:nvGrpSpPr>
            <p:cNvPr id="5992" name="Google Shape;5992;p70"/>
            <p:cNvGrpSpPr/>
            <p:nvPr/>
          </p:nvGrpSpPr>
          <p:grpSpPr>
            <a:xfrm>
              <a:off x="729238" y="1179665"/>
              <a:ext cx="80700" cy="1526144"/>
              <a:chOff x="729238" y="1179665"/>
              <a:chExt cx="80700" cy="1526144"/>
            </a:xfrm>
          </p:grpSpPr>
          <p:sp>
            <p:nvSpPr>
              <p:cNvPr id="5993" name="Google Shape;5993;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0"/>
            <p:cNvGrpSpPr/>
            <p:nvPr/>
          </p:nvGrpSpPr>
          <p:grpSpPr>
            <a:xfrm>
              <a:off x="903098" y="1179665"/>
              <a:ext cx="80700" cy="1526144"/>
              <a:chOff x="903098" y="1179665"/>
              <a:chExt cx="80700" cy="1526144"/>
            </a:xfrm>
          </p:grpSpPr>
          <p:sp>
            <p:nvSpPr>
              <p:cNvPr id="6004" name="Google Shape;6004;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0"/>
            <p:cNvGrpSpPr/>
            <p:nvPr/>
          </p:nvGrpSpPr>
          <p:grpSpPr>
            <a:xfrm>
              <a:off x="1076958" y="1179665"/>
              <a:ext cx="80700" cy="1526144"/>
              <a:chOff x="1076958" y="1179665"/>
              <a:chExt cx="80700" cy="1526144"/>
            </a:xfrm>
          </p:grpSpPr>
          <p:sp>
            <p:nvSpPr>
              <p:cNvPr id="6015" name="Google Shape;6015;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1247707" y="1179665"/>
              <a:ext cx="80700" cy="1526144"/>
              <a:chOff x="1247707" y="1179665"/>
              <a:chExt cx="80700" cy="1526144"/>
            </a:xfrm>
          </p:grpSpPr>
          <p:sp>
            <p:nvSpPr>
              <p:cNvPr id="6026" name="Google Shape;6026;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421567" y="1179665"/>
              <a:ext cx="80700" cy="1526144"/>
              <a:chOff x="1421567" y="1179665"/>
              <a:chExt cx="80700" cy="1526144"/>
            </a:xfrm>
          </p:grpSpPr>
          <p:sp>
            <p:nvSpPr>
              <p:cNvPr id="6037" name="Google Shape;6037;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0"/>
            <p:cNvGrpSpPr/>
            <p:nvPr/>
          </p:nvGrpSpPr>
          <p:grpSpPr>
            <a:xfrm>
              <a:off x="1592327" y="1179665"/>
              <a:ext cx="80700" cy="1526144"/>
              <a:chOff x="1592327" y="1179665"/>
              <a:chExt cx="80700" cy="1526144"/>
            </a:xfrm>
          </p:grpSpPr>
          <p:sp>
            <p:nvSpPr>
              <p:cNvPr id="6048" name="Google Shape;6048;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0"/>
            <p:cNvGrpSpPr/>
            <p:nvPr/>
          </p:nvGrpSpPr>
          <p:grpSpPr>
            <a:xfrm>
              <a:off x="1766187" y="1179665"/>
              <a:ext cx="80700" cy="1526144"/>
              <a:chOff x="1766187" y="1179665"/>
              <a:chExt cx="80700" cy="1526144"/>
            </a:xfrm>
          </p:grpSpPr>
          <p:sp>
            <p:nvSpPr>
              <p:cNvPr id="6059" name="Google Shape;6059;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0"/>
            <p:cNvGrpSpPr/>
            <p:nvPr/>
          </p:nvGrpSpPr>
          <p:grpSpPr>
            <a:xfrm>
              <a:off x="1936935" y="1179665"/>
              <a:ext cx="80700" cy="1526144"/>
              <a:chOff x="1936935" y="1179665"/>
              <a:chExt cx="80700" cy="1526144"/>
            </a:xfrm>
          </p:grpSpPr>
          <p:sp>
            <p:nvSpPr>
              <p:cNvPr id="6070" name="Google Shape;6070;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0"/>
            <p:cNvGrpSpPr/>
            <p:nvPr/>
          </p:nvGrpSpPr>
          <p:grpSpPr>
            <a:xfrm>
              <a:off x="2110795" y="1179665"/>
              <a:ext cx="80700" cy="1526144"/>
              <a:chOff x="2110795" y="1179665"/>
              <a:chExt cx="80700" cy="1526144"/>
            </a:xfrm>
          </p:grpSpPr>
          <p:sp>
            <p:nvSpPr>
              <p:cNvPr id="6081" name="Google Shape;6081;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0"/>
            <p:cNvGrpSpPr/>
            <p:nvPr/>
          </p:nvGrpSpPr>
          <p:grpSpPr>
            <a:xfrm>
              <a:off x="2284655" y="1179665"/>
              <a:ext cx="80700" cy="1526144"/>
              <a:chOff x="2284655" y="1179665"/>
              <a:chExt cx="80700" cy="1526144"/>
            </a:xfrm>
          </p:grpSpPr>
          <p:sp>
            <p:nvSpPr>
              <p:cNvPr id="6092" name="Google Shape;6092;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2" name="Google Shape;6102;p70"/>
          <p:cNvGrpSpPr/>
          <p:nvPr/>
        </p:nvGrpSpPr>
        <p:grpSpPr>
          <a:xfrm>
            <a:off x="2623904" y="1198803"/>
            <a:ext cx="1364248" cy="1102133"/>
            <a:chOff x="2623904" y="1198803"/>
            <a:chExt cx="1364248" cy="1102133"/>
          </a:xfrm>
        </p:grpSpPr>
        <p:grpSp>
          <p:nvGrpSpPr>
            <p:cNvPr id="6103" name="Google Shape;6103;p70"/>
            <p:cNvGrpSpPr/>
            <p:nvPr/>
          </p:nvGrpSpPr>
          <p:grpSpPr>
            <a:xfrm>
              <a:off x="2623907" y="1198803"/>
              <a:ext cx="1364245" cy="273000"/>
              <a:chOff x="2623907" y="1198803"/>
              <a:chExt cx="1364245" cy="273000"/>
            </a:xfrm>
          </p:grpSpPr>
          <p:sp>
            <p:nvSpPr>
              <p:cNvPr id="6104" name="Google Shape;6104;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0"/>
            <p:cNvGrpSpPr/>
            <p:nvPr/>
          </p:nvGrpSpPr>
          <p:grpSpPr>
            <a:xfrm>
              <a:off x="2623904" y="1476964"/>
              <a:ext cx="1364245" cy="273000"/>
              <a:chOff x="2623904" y="1476964"/>
              <a:chExt cx="1364245" cy="273000"/>
            </a:xfrm>
          </p:grpSpPr>
          <p:sp>
            <p:nvSpPr>
              <p:cNvPr id="6110" name="Google Shape;6110;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0"/>
            <p:cNvGrpSpPr/>
            <p:nvPr/>
          </p:nvGrpSpPr>
          <p:grpSpPr>
            <a:xfrm>
              <a:off x="2623907" y="1749775"/>
              <a:ext cx="1364245" cy="273000"/>
              <a:chOff x="2623907" y="1749775"/>
              <a:chExt cx="1364245" cy="273000"/>
            </a:xfrm>
          </p:grpSpPr>
          <p:sp>
            <p:nvSpPr>
              <p:cNvPr id="6116" name="Google Shape;6116;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0"/>
            <p:cNvGrpSpPr/>
            <p:nvPr/>
          </p:nvGrpSpPr>
          <p:grpSpPr>
            <a:xfrm>
              <a:off x="2623904" y="2027936"/>
              <a:ext cx="1364245" cy="273000"/>
              <a:chOff x="2623904" y="2027936"/>
              <a:chExt cx="1364245" cy="273000"/>
            </a:xfrm>
          </p:grpSpPr>
          <p:sp>
            <p:nvSpPr>
              <p:cNvPr id="6122" name="Google Shape;6122;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70"/>
          <p:cNvGrpSpPr/>
          <p:nvPr/>
        </p:nvGrpSpPr>
        <p:grpSpPr>
          <a:xfrm>
            <a:off x="2613365" y="2657876"/>
            <a:ext cx="1387541" cy="159124"/>
            <a:chOff x="3200660" y="2180272"/>
            <a:chExt cx="2563824" cy="378237"/>
          </a:xfrm>
        </p:grpSpPr>
        <p:sp>
          <p:nvSpPr>
            <p:cNvPr id="6128" name="Google Shape;6128;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0"/>
          <p:cNvGrpSpPr/>
          <p:nvPr/>
        </p:nvGrpSpPr>
        <p:grpSpPr>
          <a:xfrm>
            <a:off x="2609890" y="2935640"/>
            <a:ext cx="1390502" cy="159625"/>
            <a:chOff x="3530150" y="2790075"/>
            <a:chExt cx="1962600" cy="225300"/>
          </a:xfrm>
        </p:grpSpPr>
        <p:sp>
          <p:nvSpPr>
            <p:cNvPr id="6147" name="Google Shape;6147;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0"/>
          <p:cNvGrpSpPr/>
          <p:nvPr/>
        </p:nvGrpSpPr>
        <p:grpSpPr>
          <a:xfrm>
            <a:off x="2609948" y="3213905"/>
            <a:ext cx="1411629" cy="154175"/>
            <a:chOff x="3558802" y="4011244"/>
            <a:chExt cx="1866000" cy="111600"/>
          </a:xfrm>
        </p:grpSpPr>
        <p:sp>
          <p:nvSpPr>
            <p:cNvPr id="6150" name="Google Shape;6150;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0"/>
          <p:cNvGrpSpPr/>
          <p:nvPr/>
        </p:nvGrpSpPr>
        <p:grpSpPr>
          <a:xfrm>
            <a:off x="2610235" y="2419475"/>
            <a:ext cx="1383503" cy="119761"/>
            <a:chOff x="3465975" y="2270258"/>
            <a:chExt cx="1986364" cy="171947"/>
          </a:xfrm>
        </p:grpSpPr>
        <p:sp>
          <p:nvSpPr>
            <p:cNvPr id="6153" name="Google Shape;6153;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0"/>
          <p:cNvGrpSpPr/>
          <p:nvPr/>
        </p:nvGrpSpPr>
        <p:grpSpPr>
          <a:xfrm>
            <a:off x="2621243" y="3783248"/>
            <a:ext cx="1369531" cy="195460"/>
            <a:chOff x="723300" y="4253549"/>
            <a:chExt cx="2276482" cy="324900"/>
          </a:xfrm>
        </p:grpSpPr>
        <p:sp>
          <p:nvSpPr>
            <p:cNvPr id="6162" name="Google Shape;6162;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0"/>
          <p:cNvGrpSpPr/>
          <p:nvPr/>
        </p:nvGrpSpPr>
        <p:grpSpPr>
          <a:xfrm>
            <a:off x="2610803" y="3484489"/>
            <a:ext cx="1389066" cy="180119"/>
            <a:chOff x="705948" y="3788465"/>
            <a:chExt cx="2308953" cy="299400"/>
          </a:xfrm>
        </p:grpSpPr>
        <p:sp>
          <p:nvSpPr>
            <p:cNvPr id="6168" name="Google Shape;6168;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0"/>
          <p:cNvGrpSpPr/>
          <p:nvPr/>
        </p:nvGrpSpPr>
        <p:grpSpPr>
          <a:xfrm>
            <a:off x="4207794" y="2088443"/>
            <a:ext cx="1433821" cy="191501"/>
            <a:chOff x="4273350" y="2088443"/>
            <a:chExt cx="1433821" cy="191501"/>
          </a:xfrm>
        </p:grpSpPr>
        <p:grpSp>
          <p:nvGrpSpPr>
            <p:cNvPr id="6174" name="Google Shape;6174;p70"/>
            <p:cNvGrpSpPr/>
            <p:nvPr/>
          </p:nvGrpSpPr>
          <p:grpSpPr>
            <a:xfrm>
              <a:off x="4273350" y="2088443"/>
              <a:ext cx="1433821" cy="0"/>
              <a:chOff x="5224975" y="2962250"/>
              <a:chExt cx="1544400" cy="0"/>
            </a:xfrm>
          </p:grpSpPr>
          <p:cxnSp>
            <p:nvCxnSpPr>
              <p:cNvPr id="6175" name="Google Shape;6175;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6" name="Google Shape;6176;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77" name="Google Shape;6177;p70"/>
            <p:cNvGrpSpPr/>
            <p:nvPr/>
          </p:nvGrpSpPr>
          <p:grpSpPr>
            <a:xfrm>
              <a:off x="4273350" y="2279944"/>
              <a:ext cx="1433821" cy="0"/>
              <a:chOff x="5224975" y="2962250"/>
              <a:chExt cx="1544400" cy="0"/>
            </a:xfrm>
          </p:grpSpPr>
          <p:cxnSp>
            <p:nvCxnSpPr>
              <p:cNvPr id="6178" name="Google Shape;6178;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9" name="Google Shape;6179;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80" name="Google Shape;6180;p70"/>
          <p:cNvGrpSpPr/>
          <p:nvPr/>
        </p:nvGrpSpPr>
        <p:grpSpPr>
          <a:xfrm>
            <a:off x="2658741" y="4097347"/>
            <a:ext cx="1304609" cy="294074"/>
            <a:chOff x="2658741" y="4097347"/>
            <a:chExt cx="1304609" cy="294074"/>
          </a:xfrm>
        </p:grpSpPr>
        <p:grpSp>
          <p:nvGrpSpPr>
            <p:cNvPr id="6181" name="Google Shape;6181;p70"/>
            <p:cNvGrpSpPr/>
            <p:nvPr/>
          </p:nvGrpSpPr>
          <p:grpSpPr>
            <a:xfrm>
              <a:off x="2658741" y="4097347"/>
              <a:ext cx="118572" cy="294074"/>
              <a:chOff x="3343310" y="4475555"/>
              <a:chExt cx="127717" cy="316753"/>
            </a:xfrm>
          </p:grpSpPr>
          <p:sp>
            <p:nvSpPr>
              <p:cNvPr id="6182" name="Google Shape;6182;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0"/>
            <p:cNvGrpSpPr/>
            <p:nvPr/>
          </p:nvGrpSpPr>
          <p:grpSpPr>
            <a:xfrm>
              <a:off x="3815519" y="4098388"/>
              <a:ext cx="147831" cy="291991"/>
              <a:chOff x="3527539" y="4476677"/>
              <a:chExt cx="159232" cy="314510"/>
            </a:xfrm>
          </p:grpSpPr>
          <p:sp>
            <p:nvSpPr>
              <p:cNvPr id="6185" name="Google Shape;618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0"/>
            <p:cNvGrpSpPr/>
            <p:nvPr/>
          </p:nvGrpSpPr>
          <p:grpSpPr>
            <a:xfrm>
              <a:off x="3511696" y="4098388"/>
              <a:ext cx="147831" cy="291991"/>
              <a:chOff x="3527539" y="4476677"/>
              <a:chExt cx="159232" cy="314510"/>
            </a:xfrm>
          </p:grpSpPr>
          <p:sp>
            <p:nvSpPr>
              <p:cNvPr id="6188" name="Google Shape;618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0"/>
            <p:cNvGrpSpPr/>
            <p:nvPr/>
          </p:nvGrpSpPr>
          <p:grpSpPr>
            <a:xfrm>
              <a:off x="3207874" y="4098388"/>
              <a:ext cx="147831" cy="291991"/>
              <a:chOff x="3527539" y="4476677"/>
              <a:chExt cx="159232" cy="314510"/>
            </a:xfrm>
          </p:grpSpPr>
          <p:sp>
            <p:nvSpPr>
              <p:cNvPr id="6191" name="Google Shape;6191;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2933305" y="4097347"/>
              <a:ext cx="118572" cy="294074"/>
              <a:chOff x="3343310" y="4475555"/>
              <a:chExt cx="127717" cy="316753"/>
            </a:xfrm>
          </p:grpSpPr>
          <p:sp>
            <p:nvSpPr>
              <p:cNvPr id="6194" name="Google Shape;6194;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6" name="Google Shape;6196;p70"/>
          <p:cNvGrpSpPr/>
          <p:nvPr/>
        </p:nvGrpSpPr>
        <p:grpSpPr>
          <a:xfrm>
            <a:off x="4209349" y="1176041"/>
            <a:ext cx="1430711" cy="751237"/>
            <a:chOff x="5159450" y="1919950"/>
            <a:chExt cx="1541050" cy="862500"/>
          </a:xfrm>
        </p:grpSpPr>
        <p:sp>
          <p:nvSpPr>
            <p:cNvPr id="6197" name="Google Shape;6197;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98" name="Google Shape;6198;p70"/>
            <p:cNvGrpSpPr/>
            <p:nvPr/>
          </p:nvGrpSpPr>
          <p:grpSpPr>
            <a:xfrm>
              <a:off x="5159450" y="1919950"/>
              <a:ext cx="1541050" cy="862500"/>
              <a:chOff x="5159450" y="1919950"/>
              <a:chExt cx="1541050" cy="862500"/>
            </a:xfrm>
          </p:grpSpPr>
          <p:cxnSp>
            <p:nvCxnSpPr>
              <p:cNvPr id="6199" name="Google Shape;6199;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00" name="Google Shape;6200;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01" name="Google Shape;6201;p70"/>
          <p:cNvGrpSpPr/>
          <p:nvPr/>
        </p:nvGrpSpPr>
        <p:grpSpPr>
          <a:xfrm>
            <a:off x="4257486" y="2439811"/>
            <a:ext cx="1334436" cy="967914"/>
            <a:chOff x="4294923" y="2439811"/>
            <a:chExt cx="1334436" cy="967914"/>
          </a:xfrm>
        </p:grpSpPr>
        <p:grpSp>
          <p:nvGrpSpPr>
            <p:cNvPr id="6202" name="Google Shape;6202;p70"/>
            <p:cNvGrpSpPr/>
            <p:nvPr/>
          </p:nvGrpSpPr>
          <p:grpSpPr>
            <a:xfrm>
              <a:off x="4960455" y="2469658"/>
              <a:ext cx="668904" cy="885524"/>
              <a:chOff x="4960455" y="2469658"/>
              <a:chExt cx="668904" cy="885524"/>
            </a:xfrm>
          </p:grpSpPr>
          <p:sp>
            <p:nvSpPr>
              <p:cNvPr id="6203" name="Google Shape;6203;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0"/>
            <p:cNvGrpSpPr/>
            <p:nvPr/>
          </p:nvGrpSpPr>
          <p:grpSpPr>
            <a:xfrm>
              <a:off x="4294923" y="2469658"/>
              <a:ext cx="668951" cy="885524"/>
              <a:chOff x="4294923" y="2469658"/>
              <a:chExt cx="668951" cy="885524"/>
            </a:xfrm>
          </p:grpSpPr>
          <p:sp>
            <p:nvSpPr>
              <p:cNvPr id="6210" name="Google Shape;6210;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6" name="Google Shape;6216;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0"/>
          <p:cNvGrpSpPr/>
          <p:nvPr/>
        </p:nvGrpSpPr>
        <p:grpSpPr>
          <a:xfrm>
            <a:off x="4243690" y="3494256"/>
            <a:ext cx="1430949" cy="897289"/>
            <a:chOff x="4351371" y="3547942"/>
            <a:chExt cx="1345130" cy="843475"/>
          </a:xfrm>
        </p:grpSpPr>
        <p:grpSp>
          <p:nvGrpSpPr>
            <p:cNvPr id="6218" name="Google Shape;6218;p70"/>
            <p:cNvGrpSpPr/>
            <p:nvPr/>
          </p:nvGrpSpPr>
          <p:grpSpPr>
            <a:xfrm>
              <a:off x="4351371" y="4209917"/>
              <a:ext cx="1345130" cy="181500"/>
              <a:chOff x="4351371" y="4209917"/>
              <a:chExt cx="1345130" cy="181500"/>
            </a:xfrm>
          </p:grpSpPr>
          <p:sp>
            <p:nvSpPr>
              <p:cNvPr id="6219" name="Google Shape;6219;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6220;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21" name="Google Shape;6221;p70"/>
            <p:cNvGrpSpPr/>
            <p:nvPr/>
          </p:nvGrpSpPr>
          <p:grpSpPr>
            <a:xfrm>
              <a:off x="4403010" y="3985221"/>
              <a:ext cx="1109518" cy="181500"/>
              <a:chOff x="4403010" y="3985221"/>
              <a:chExt cx="1109518" cy="181500"/>
            </a:xfrm>
          </p:grpSpPr>
          <p:sp>
            <p:nvSpPr>
              <p:cNvPr id="6222" name="Google Shape;6222;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3" name="Google Shape;6223;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24" name="Google Shape;6224;p70"/>
            <p:cNvGrpSpPr/>
            <p:nvPr/>
          </p:nvGrpSpPr>
          <p:grpSpPr>
            <a:xfrm>
              <a:off x="4618704" y="3766582"/>
              <a:ext cx="807858" cy="181500"/>
              <a:chOff x="4618704" y="3766582"/>
              <a:chExt cx="807858" cy="181500"/>
            </a:xfrm>
          </p:grpSpPr>
          <p:sp>
            <p:nvSpPr>
              <p:cNvPr id="6225" name="Google Shape;6225;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27" name="Google Shape;6227;p70"/>
            <p:cNvGrpSpPr/>
            <p:nvPr/>
          </p:nvGrpSpPr>
          <p:grpSpPr>
            <a:xfrm>
              <a:off x="4735238" y="3547942"/>
              <a:ext cx="462839" cy="181500"/>
              <a:chOff x="4735238" y="3547942"/>
              <a:chExt cx="462839" cy="181500"/>
            </a:xfrm>
          </p:grpSpPr>
          <p:sp>
            <p:nvSpPr>
              <p:cNvPr id="6228" name="Google Shape;6228;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9" name="Google Shape;6229;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30" name="Google Shape;6230;p70"/>
          <p:cNvGrpSpPr/>
          <p:nvPr/>
        </p:nvGrpSpPr>
        <p:grpSpPr>
          <a:xfrm>
            <a:off x="7420047" y="2429580"/>
            <a:ext cx="1020955" cy="928853"/>
            <a:chOff x="926675" y="238125"/>
            <a:chExt cx="5755100" cy="5232975"/>
          </a:xfrm>
        </p:grpSpPr>
        <p:sp>
          <p:nvSpPr>
            <p:cNvPr id="6231" name="Google Shape;6231;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0"/>
          <p:cNvGrpSpPr/>
          <p:nvPr/>
        </p:nvGrpSpPr>
        <p:grpSpPr>
          <a:xfrm>
            <a:off x="727421" y="2828315"/>
            <a:ext cx="1695374" cy="1560837"/>
            <a:chOff x="727421" y="2828315"/>
            <a:chExt cx="1695374" cy="1560837"/>
          </a:xfrm>
        </p:grpSpPr>
        <p:grpSp>
          <p:nvGrpSpPr>
            <p:cNvPr id="6236" name="Google Shape;6236;p70"/>
            <p:cNvGrpSpPr/>
            <p:nvPr/>
          </p:nvGrpSpPr>
          <p:grpSpPr>
            <a:xfrm>
              <a:off x="727421" y="2828315"/>
              <a:ext cx="1695374" cy="1560837"/>
              <a:chOff x="734799" y="2782450"/>
              <a:chExt cx="1571100" cy="1577400"/>
            </a:xfrm>
          </p:grpSpPr>
          <p:cxnSp>
            <p:nvCxnSpPr>
              <p:cNvPr id="6237" name="Google Shape;6237;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38" name="Google Shape;6238;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39" name="Google Shape;6239;p70"/>
            <p:cNvGrpSpPr/>
            <p:nvPr/>
          </p:nvGrpSpPr>
          <p:grpSpPr>
            <a:xfrm>
              <a:off x="819108" y="2882501"/>
              <a:ext cx="1556791" cy="1426186"/>
              <a:chOff x="819108" y="2882501"/>
              <a:chExt cx="1556791" cy="1426186"/>
            </a:xfrm>
          </p:grpSpPr>
          <p:grpSp>
            <p:nvGrpSpPr>
              <p:cNvPr id="6240" name="Google Shape;6240;p70"/>
              <p:cNvGrpSpPr/>
              <p:nvPr/>
            </p:nvGrpSpPr>
            <p:grpSpPr>
              <a:xfrm>
                <a:off x="819108" y="2882501"/>
                <a:ext cx="103104" cy="1426186"/>
                <a:chOff x="4674013" y="3100904"/>
                <a:chExt cx="122758" cy="1698043"/>
              </a:xfrm>
            </p:grpSpPr>
            <p:sp>
              <p:nvSpPr>
                <p:cNvPr id="6241" name="Google Shape;6241;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1062475" y="2882501"/>
                <a:ext cx="103104" cy="1426186"/>
                <a:chOff x="4940438" y="3100904"/>
                <a:chExt cx="122758" cy="1698043"/>
              </a:xfrm>
            </p:grpSpPr>
            <p:sp>
              <p:nvSpPr>
                <p:cNvPr id="6249" name="Google Shape;6249;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0"/>
              <p:cNvGrpSpPr/>
              <p:nvPr/>
            </p:nvGrpSpPr>
            <p:grpSpPr>
              <a:xfrm>
                <a:off x="1299324" y="2882501"/>
                <a:ext cx="103104" cy="1426186"/>
                <a:chOff x="5206863" y="3100904"/>
                <a:chExt cx="122758" cy="1698043"/>
              </a:xfrm>
            </p:grpSpPr>
            <p:sp>
              <p:nvSpPr>
                <p:cNvPr id="6257" name="Google Shape;6257;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0"/>
              <p:cNvGrpSpPr/>
              <p:nvPr/>
            </p:nvGrpSpPr>
            <p:grpSpPr>
              <a:xfrm>
                <a:off x="1786057" y="2882501"/>
                <a:ext cx="103104" cy="1426186"/>
                <a:chOff x="6006138" y="3143629"/>
                <a:chExt cx="122758" cy="1698043"/>
              </a:xfrm>
            </p:grpSpPr>
            <p:sp>
              <p:nvSpPr>
                <p:cNvPr id="6265" name="Google Shape;6265;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0"/>
              <p:cNvGrpSpPr/>
              <p:nvPr/>
            </p:nvGrpSpPr>
            <p:grpSpPr>
              <a:xfrm>
                <a:off x="2029422" y="2882501"/>
                <a:ext cx="103104" cy="1426186"/>
                <a:chOff x="6805413" y="3100904"/>
                <a:chExt cx="122758" cy="1698043"/>
              </a:xfrm>
            </p:grpSpPr>
            <p:sp>
              <p:nvSpPr>
                <p:cNvPr id="6273" name="Google Shape;6273;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0"/>
              <p:cNvGrpSpPr/>
              <p:nvPr/>
            </p:nvGrpSpPr>
            <p:grpSpPr>
              <a:xfrm>
                <a:off x="2272795" y="2882501"/>
                <a:ext cx="103104" cy="1426186"/>
                <a:chOff x="5206863" y="3100904"/>
                <a:chExt cx="122758" cy="1698043"/>
              </a:xfrm>
            </p:grpSpPr>
            <p:sp>
              <p:nvSpPr>
                <p:cNvPr id="6281" name="Google Shape;628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0"/>
              <p:cNvGrpSpPr/>
              <p:nvPr/>
            </p:nvGrpSpPr>
            <p:grpSpPr>
              <a:xfrm>
                <a:off x="1542694" y="2882501"/>
                <a:ext cx="103104" cy="1426186"/>
                <a:chOff x="6006138" y="3143629"/>
                <a:chExt cx="122758" cy="1698043"/>
              </a:xfrm>
            </p:grpSpPr>
            <p:sp>
              <p:nvSpPr>
                <p:cNvPr id="6289" name="Google Shape;628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6" name="Google Shape;6296;p70"/>
          <p:cNvGrpSpPr/>
          <p:nvPr/>
        </p:nvGrpSpPr>
        <p:grpSpPr>
          <a:xfrm>
            <a:off x="5683472" y="3518037"/>
            <a:ext cx="2749952" cy="870677"/>
            <a:chOff x="238125" y="1725700"/>
            <a:chExt cx="7139025" cy="2260325"/>
          </a:xfrm>
        </p:grpSpPr>
        <p:sp>
          <p:nvSpPr>
            <p:cNvPr id="6297" name="Google Shape;6297;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0"/>
          <p:cNvGrpSpPr/>
          <p:nvPr/>
        </p:nvGrpSpPr>
        <p:grpSpPr>
          <a:xfrm>
            <a:off x="5953636" y="2459783"/>
            <a:ext cx="1105452" cy="916747"/>
            <a:chOff x="5249100" y="1210600"/>
            <a:chExt cx="3502700" cy="2904775"/>
          </a:xfrm>
        </p:grpSpPr>
        <p:sp>
          <p:nvSpPr>
            <p:cNvPr id="6308" name="Google Shape;6308;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13" name="Google Shape;6313;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14" name="Google Shape;6314;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15" name="Google Shape;6315;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16" name="Google Shape;6316;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0"/>
          <p:cNvGrpSpPr/>
          <p:nvPr/>
        </p:nvGrpSpPr>
        <p:grpSpPr>
          <a:xfrm>
            <a:off x="7136183" y="1179201"/>
            <a:ext cx="1304650" cy="1124856"/>
            <a:chOff x="7287122" y="1165658"/>
            <a:chExt cx="1219413" cy="1051365"/>
          </a:xfrm>
        </p:grpSpPr>
        <p:grpSp>
          <p:nvGrpSpPr>
            <p:cNvPr id="6318" name="Google Shape;6318;p70"/>
            <p:cNvGrpSpPr/>
            <p:nvPr/>
          </p:nvGrpSpPr>
          <p:grpSpPr>
            <a:xfrm>
              <a:off x="7287122" y="1969723"/>
              <a:ext cx="1219413" cy="247300"/>
              <a:chOff x="7287122" y="1969723"/>
              <a:chExt cx="1219413" cy="247300"/>
            </a:xfrm>
          </p:grpSpPr>
          <p:sp>
            <p:nvSpPr>
              <p:cNvPr id="6319" name="Google Shape;6319;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70"/>
              <p:cNvGrpSpPr/>
              <p:nvPr/>
            </p:nvGrpSpPr>
            <p:grpSpPr>
              <a:xfrm>
                <a:off x="7287122" y="2063892"/>
                <a:ext cx="1151753" cy="73428"/>
                <a:chOff x="7287122" y="2063892"/>
                <a:chExt cx="1151753" cy="73428"/>
              </a:xfrm>
            </p:grpSpPr>
            <p:sp>
              <p:nvSpPr>
                <p:cNvPr id="6321" name="Google Shape;6321;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2" name="Google Shape;6322;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23" name="Google Shape;6323;p70"/>
            <p:cNvGrpSpPr/>
            <p:nvPr/>
          </p:nvGrpSpPr>
          <p:grpSpPr>
            <a:xfrm>
              <a:off x="7287122" y="1712201"/>
              <a:ext cx="1219403" cy="246767"/>
              <a:chOff x="7287122" y="1712201"/>
              <a:chExt cx="1219403" cy="246767"/>
            </a:xfrm>
          </p:grpSpPr>
          <p:sp>
            <p:nvSpPr>
              <p:cNvPr id="6324" name="Google Shape;6324;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70"/>
              <p:cNvGrpSpPr/>
              <p:nvPr/>
            </p:nvGrpSpPr>
            <p:grpSpPr>
              <a:xfrm>
                <a:off x="7287122" y="1842861"/>
                <a:ext cx="1005303" cy="73419"/>
                <a:chOff x="7287122" y="1842861"/>
                <a:chExt cx="1005303" cy="73419"/>
              </a:xfrm>
            </p:grpSpPr>
            <p:sp>
              <p:nvSpPr>
                <p:cNvPr id="6326" name="Google Shape;6326;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7" name="Google Shape;6327;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28" name="Google Shape;6328;p70"/>
            <p:cNvGrpSpPr/>
            <p:nvPr/>
          </p:nvGrpSpPr>
          <p:grpSpPr>
            <a:xfrm>
              <a:off x="7287122" y="1447520"/>
              <a:ext cx="1219403" cy="286667"/>
              <a:chOff x="7287122" y="1447520"/>
              <a:chExt cx="1219403" cy="286667"/>
            </a:xfrm>
          </p:grpSpPr>
          <p:sp>
            <p:nvSpPr>
              <p:cNvPr id="6329" name="Google Shape;6329;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70"/>
              <p:cNvGrpSpPr/>
              <p:nvPr/>
            </p:nvGrpSpPr>
            <p:grpSpPr>
              <a:xfrm>
                <a:off x="7287122" y="1581977"/>
                <a:ext cx="852803" cy="73428"/>
                <a:chOff x="7287122" y="1581977"/>
                <a:chExt cx="852803" cy="73428"/>
              </a:xfrm>
            </p:grpSpPr>
            <p:sp>
              <p:nvSpPr>
                <p:cNvPr id="6331" name="Google Shape;6331;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2" name="Google Shape;6332;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33" name="Google Shape;6333;p70"/>
            <p:cNvGrpSpPr/>
            <p:nvPr/>
          </p:nvGrpSpPr>
          <p:grpSpPr>
            <a:xfrm>
              <a:off x="7287122" y="1165658"/>
              <a:ext cx="1219403" cy="344253"/>
              <a:chOff x="7287122" y="1165658"/>
              <a:chExt cx="1219403" cy="344253"/>
            </a:xfrm>
          </p:grpSpPr>
          <p:sp>
            <p:nvSpPr>
              <p:cNvPr id="6334" name="Google Shape;6334;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0"/>
              <p:cNvGrpSpPr/>
              <p:nvPr/>
            </p:nvGrpSpPr>
            <p:grpSpPr>
              <a:xfrm>
                <a:off x="7287122" y="1341025"/>
                <a:ext cx="695703" cy="73419"/>
                <a:chOff x="7287122" y="1341025"/>
                <a:chExt cx="695703" cy="73419"/>
              </a:xfrm>
            </p:grpSpPr>
            <p:sp>
              <p:nvSpPr>
                <p:cNvPr id="6336" name="Google Shape;6336;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38" name="Google Shape;6338;p70"/>
          <p:cNvGrpSpPr/>
          <p:nvPr/>
        </p:nvGrpSpPr>
        <p:grpSpPr>
          <a:xfrm>
            <a:off x="5802676" y="1185224"/>
            <a:ext cx="1397729" cy="1098540"/>
            <a:chOff x="5900602" y="1193063"/>
            <a:chExt cx="1299851" cy="1021707"/>
          </a:xfrm>
        </p:grpSpPr>
        <p:grpSp>
          <p:nvGrpSpPr>
            <p:cNvPr id="6339" name="Google Shape;6339;p70"/>
            <p:cNvGrpSpPr/>
            <p:nvPr/>
          </p:nvGrpSpPr>
          <p:grpSpPr>
            <a:xfrm>
              <a:off x="6520337" y="1193063"/>
              <a:ext cx="341815" cy="799959"/>
              <a:chOff x="6520337" y="1193063"/>
              <a:chExt cx="341815" cy="799959"/>
            </a:xfrm>
          </p:grpSpPr>
          <p:grpSp>
            <p:nvGrpSpPr>
              <p:cNvPr id="6340" name="Google Shape;6340;p70"/>
              <p:cNvGrpSpPr/>
              <p:nvPr/>
            </p:nvGrpSpPr>
            <p:grpSpPr>
              <a:xfrm>
                <a:off x="6520337" y="1589527"/>
                <a:ext cx="213950" cy="403494"/>
                <a:chOff x="6520337" y="1589527"/>
                <a:chExt cx="213950" cy="403494"/>
              </a:xfrm>
            </p:grpSpPr>
            <p:sp>
              <p:nvSpPr>
                <p:cNvPr id="6341" name="Google Shape;6341;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6577204" y="1193063"/>
                <a:ext cx="284947" cy="464512"/>
                <a:chOff x="6577204" y="1193063"/>
                <a:chExt cx="284947" cy="464512"/>
              </a:xfrm>
            </p:grpSpPr>
            <p:sp>
              <p:nvSpPr>
                <p:cNvPr id="6344" name="Google Shape;6344;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46" name="Google Shape;6346;p70"/>
            <p:cNvGrpSpPr/>
            <p:nvPr/>
          </p:nvGrpSpPr>
          <p:grpSpPr>
            <a:xfrm>
              <a:off x="6238903" y="1193063"/>
              <a:ext cx="300475" cy="900152"/>
              <a:chOff x="6238903" y="1193063"/>
              <a:chExt cx="300475" cy="900152"/>
            </a:xfrm>
          </p:grpSpPr>
          <p:grpSp>
            <p:nvGrpSpPr>
              <p:cNvPr id="6347" name="Google Shape;6347;p70"/>
              <p:cNvGrpSpPr/>
              <p:nvPr/>
            </p:nvGrpSpPr>
            <p:grpSpPr>
              <a:xfrm>
                <a:off x="6290865" y="1489315"/>
                <a:ext cx="248514" cy="603900"/>
                <a:chOff x="6290865" y="1489315"/>
                <a:chExt cx="248514" cy="603900"/>
              </a:xfrm>
            </p:grpSpPr>
            <p:sp>
              <p:nvSpPr>
                <p:cNvPr id="6348" name="Google Shape;6348;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6238903" y="1193063"/>
                <a:ext cx="284947" cy="333087"/>
                <a:chOff x="6238903" y="1193063"/>
                <a:chExt cx="284947" cy="333087"/>
              </a:xfrm>
            </p:grpSpPr>
            <p:sp>
              <p:nvSpPr>
                <p:cNvPr id="6351" name="Google Shape;6351;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2" name="Google Shape;6352;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3" name="Google Shape;6353;p70"/>
            <p:cNvGrpSpPr/>
            <p:nvPr/>
          </p:nvGrpSpPr>
          <p:grpSpPr>
            <a:xfrm>
              <a:off x="5900602" y="1193063"/>
              <a:ext cx="444345" cy="1021707"/>
              <a:chOff x="5900602" y="1193063"/>
              <a:chExt cx="444345" cy="1021707"/>
            </a:xfrm>
          </p:grpSpPr>
          <p:grpSp>
            <p:nvGrpSpPr>
              <p:cNvPr id="6354" name="Google Shape;6354;p70"/>
              <p:cNvGrpSpPr/>
              <p:nvPr/>
            </p:nvGrpSpPr>
            <p:grpSpPr>
              <a:xfrm>
                <a:off x="6046501" y="1367785"/>
                <a:ext cx="298446" cy="846986"/>
                <a:chOff x="6046501" y="1367785"/>
                <a:chExt cx="298446" cy="846986"/>
              </a:xfrm>
            </p:grpSpPr>
            <p:sp>
              <p:nvSpPr>
                <p:cNvPr id="6355" name="Google Shape;6355;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0"/>
              <p:cNvGrpSpPr/>
              <p:nvPr/>
            </p:nvGrpSpPr>
            <p:grpSpPr>
              <a:xfrm>
                <a:off x="5900602" y="1193063"/>
                <a:ext cx="284947" cy="182312"/>
                <a:chOff x="5900602" y="1193063"/>
                <a:chExt cx="284947" cy="182312"/>
              </a:xfrm>
            </p:grpSpPr>
            <p:sp>
              <p:nvSpPr>
                <p:cNvPr id="6358" name="Google Shape;6358;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9" name="Google Shape;6359;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60" name="Google Shape;6360;p70"/>
            <p:cNvGrpSpPr/>
            <p:nvPr/>
          </p:nvGrpSpPr>
          <p:grpSpPr>
            <a:xfrm>
              <a:off x="6738300" y="1193063"/>
              <a:ext cx="462153" cy="707634"/>
              <a:chOff x="6738300" y="1193063"/>
              <a:chExt cx="462153" cy="707634"/>
            </a:xfrm>
          </p:grpSpPr>
          <p:grpSp>
            <p:nvGrpSpPr>
              <p:cNvPr id="6361" name="Google Shape;6361;p70"/>
              <p:cNvGrpSpPr/>
              <p:nvPr/>
            </p:nvGrpSpPr>
            <p:grpSpPr>
              <a:xfrm>
                <a:off x="6915505" y="1193063"/>
                <a:ext cx="284947" cy="597387"/>
                <a:chOff x="6915505" y="1193063"/>
                <a:chExt cx="284947" cy="597387"/>
              </a:xfrm>
            </p:grpSpPr>
            <p:sp>
              <p:nvSpPr>
                <p:cNvPr id="6362" name="Google Shape;6362;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64" name="Google Shape;6364;p70"/>
              <p:cNvGrpSpPr/>
              <p:nvPr/>
            </p:nvGrpSpPr>
            <p:grpSpPr>
              <a:xfrm>
                <a:off x="6738300" y="1684725"/>
                <a:ext cx="230066" cy="215971"/>
                <a:chOff x="6738300" y="1684725"/>
                <a:chExt cx="230066" cy="215971"/>
              </a:xfrm>
            </p:grpSpPr>
            <p:sp>
              <p:nvSpPr>
                <p:cNvPr id="6365" name="Google Shape;6365;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0"/>
        <p:cNvGrpSpPr/>
        <p:nvPr/>
      </p:nvGrpSpPr>
      <p:grpSpPr>
        <a:xfrm>
          <a:off x="0" y="0"/>
          <a:ext cx="0" cy="0"/>
          <a:chOff x="0" y="0"/>
          <a:chExt cx="0" cy="0"/>
        </a:xfrm>
      </p:grpSpPr>
      <p:sp>
        <p:nvSpPr>
          <p:cNvPr id="6371" name="Google Shape;6371;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72" name="Google Shape;6372;p7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73" name="Google Shape;6373;p71"/>
          <p:cNvGrpSpPr/>
          <p:nvPr/>
        </p:nvGrpSpPr>
        <p:grpSpPr>
          <a:xfrm>
            <a:off x="829359" y="2307635"/>
            <a:ext cx="339235" cy="298186"/>
            <a:chOff x="898875" y="244725"/>
            <a:chExt cx="481800" cy="423500"/>
          </a:xfrm>
        </p:grpSpPr>
        <p:sp>
          <p:nvSpPr>
            <p:cNvPr id="6374" name="Google Shape;6374;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71"/>
          <p:cNvGrpSpPr/>
          <p:nvPr/>
        </p:nvGrpSpPr>
        <p:grpSpPr>
          <a:xfrm>
            <a:off x="1267741" y="2287103"/>
            <a:ext cx="298169" cy="339253"/>
            <a:chOff x="1529350" y="258825"/>
            <a:chExt cx="423475" cy="481825"/>
          </a:xfrm>
        </p:grpSpPr>
        <p:sp>
          <p:nvSpPr>
            <p:cNvPr id="6381" name="Google Shape;6381;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1"/>
          <p:cNvGrpSpPr/>
          <p:nvPr/>
        </p:nvGrpSpPr>
        <p:grpSpPr>
          <a:xfrm>
            <a:off x="1660716" y="2367273"/>
            <a:ext cx="340890" cy="178912"/>
            <a:chOff x="2084325" y="363300"/>
            <a:chExt cx="484150" cy="254100"/>
          </a:xfrm>
        </p:grpSpPr>
        <p:sp>
          <p:nvSpPr>
            <p:cNvPr id="6384" name="Google Shape;6384;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71"/>
          <p:cNvGrpSpPr/>
          <p:nvPr/>
        </p:nvGrpSpPr>
        <p:grpSpPr>
          <a:xfrm>
            <a:off x="2110011" y="2287102"/>
            <a:ext cx="298169" cy="339253"/>
            <a:chOff x="2707500" y="249400"/>
            <a:chExt cx="423475" cy="481825"/>
          </a:xfrm>
        </p:grpSpPr>
        <p:sp>
          <p:nvSpPr>
            <p:cNvPr id="6387" name="Google Shape;6387;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9" name="Google Shape;6389;p71"/>
          <p:cNvGrpSpPr/>
          <p:nvPr/>
        </p:nvGrpSpPr>
        <p:grpSpPr>
          <a:xfrm>
            <a:off x="2523626" y="2287428"/>
            <a:ext cx="305386" cy="338602"/>
            <a:chOff x="3300325" y="249875"/>
            <a:chExt cx="433725" cy="480900"/>
          </a:xfrm>
        </p:grpSpPr>
        <p:sp>
          <p:nvSpPr>
            <p:cNvPr id="6390" name="Google Shape;6390;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71"/>
          <p:cNvGrpSpPr/>
          <p:nvPr/>
        </p:nvGrpSpPr>
        <p:grpSpPr>
          <a:xfrm>
            <a:off x="2912712" y="2287349"/>
            <a:ext cx="352349" cy="338760"/>
            <a:chOff x="3854700" y="249750"/>
            <a:chExt cx="500425" cy="481125"/>
          </a:xfrm>
        </p:grpSpPr>
        <p:sp>
          <p:nvSpPr>
            <p:cNvPr id="6397" name="Google Shape;6397;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71"/>
          <p:cNvGrpSpPr/>
          <p:nvPr/>
        </p:nvGrpSpPr>
        <p:grpSpPr>
          <a:xfrm>
            <a:off x="3330701" y="2287349"/>
            <a:ext cx="352349" cy="338760"/>
            <a:chOff x="4447550" y="249750"/>
            <a:chExt cx="500425" cy="481125"/>
          </a:xfrm>
        </p:grpSpPr>
        <p:sp>
          <p:nvSpPr>
            <p:cNvPr id="6406" name="Google Shape;6406;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71"/>
          <p:cNvGrpSpPr/>
          <p:nvPr/>
        </p:nvGrpSpPr>
        <p:grpSpPr>
          <a:xfrm>
            <a:off x="3759902" y="2287102"/>
            <a:ext cx="339253" cy="339253"/>
            <a:chOff x="5049725" y="249400"/>
            <a:chExt cx="481825" cy="481825"/>
          </a:xfrm>
        </p:grpSpPr>
        <p:sp>
          <p:nvSpPr>
            <p:cNvPr id="6409" name="Google Shape;6409;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71"/>
          <p:cNvGrpSpPr/>
          <p:nvPr/>
        </p:nvGrpSpPr>
        <p:grpSpPr>
          <a:xfrm>
            <a:off x="4173843" y="2287102"/>
            <a:ext cx="339253" cy="339253"/>
            <a:chOff x="5660400" y="238125"/>
            <a:chExt cx="481825" cy="481825"/>
          </a:xfrm>
        </p:grpSpPr>
        <p:sp>
          <p:nvSpPr>
            <p:cNvPr id="6412" name="Google Shape;6412;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71"/>
          <p:cNvGrpSpPr/>
          <p:nvPr/>
        </p:nvGrpSpPr>
        <p:grpSpPr>
          <a:xfrm>
            <a:off x="4590529" y="2287102"/>
            <a:ext cx="339253" cy="339253"/>
            <a:chOff x="6235400" y="249400"/>
            <a:chExt cx="481825" cy="481825"/>
          </a:xfrm>
        </p:grpSpPr>
        <p:sp>
          <p:nvSpPr>
            <p:cNvPr id="6415" name="Google Shape;6415;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71"/>
          <p:cNvGrpSpPr/>
          <p:nvPr/>
        </p:nvGrpSpPr>
        <p:grpSpPr>
          <a:xfrm>
            <a:off x="828875" y="2731810"/>
            <a:ext cx="340204" cy="298116"/>
            <a:chOff x="899850" y="871450"/>
            <a:chExt cx="483175" cy="423400"/>
          </a:xfrm>
        </p:grpSpPr>
        <p:sp>
          <p:nvSpPr>
            <p:cNvPr id="6421" name="Google Shape;6421;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5" name="Google Shape;6425;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26" name="Google Shape;6426;p71"/>
          <p:cNvGrpSpPr/>
          <p:nvPr/>
        </p:nvGrpSpPr>
        <p:grpSpPr>
          <a:xfrm>
            <a:off x="1660875" y="2711232"/>
            <a:ext cx="340573" cy="339271"/>
            <a:chOff x="2085450" y="842250"/>
            <a:chExt cx="483700" cy="481850"/>
          </a:xfrm>
        </p:grpSpPr>
        <p:sp>
          <p:nvSpPr>
            <p:cNvPr id="6427" name="Google Shape;6427;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71"/>
          <p:cNvGrpSpPr/>
          <p:nvPr/>
        </p:nvGrpSpPr>
        <p:grpSpPr>
          <a:xfrm>
            <a:off x="2089443" y="2711241"/>
            <a:ext cx="339306" cy="339253"/>
            <a:chOff x="2685825" y="840375"/>
            <a:chExt cx="481900" cy="481825"/>
          </a:xfrm>
        </p:grpSpPr>
        <p:sp>
          <p:nvSpPr>
            <p:cNvPr id="6431" name="Google Shape;6431;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71"/>
          <p:cNvGrpSpPr/>
          <p:nvPr/>
        </p:nvGrpSpPr>
        <p:grpSpPr>
          <a:xfrm>
            <a:off x="2501104" y="2710924"/>
            <a:ext cx="350431" cy="339887"/>
            <a:chOff x="3270675" y="841800"/>
            <a:chExt cx="497700" cy="482725"/>
          </a:xfrm>
        </p:grpSpPr>
        <p:sp>
          <p:nvSpPr>
            <p:cNvPr id="6434" name="Google Shape;6434;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7" name="Google Shape;6437;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8" name="Google Shape;6438;p71"/>
          <p:cNvGrpSpPr/>
          <p:nvPr/>
        </p:nvGrpSpPr>
        <p:grpSpPr>
          <a:xfrm>
            <a:off x="3337249" y="2731783"/>
            <a:ext cx="339253" cy="298169"/>
            <a:chOff x="4467200" y="877100"/>
            <a:chExt cx="481825" cy="423475"/>
          </a:xfrm>
        </p:grpSpPr>
        <p:sp>
          <p:nvSpPr>
            <p:cNvPr id="6439" name="Google Shape;6439;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71"/>
          <p:cNvGrpSpPr/>
          <p:nvPr/>
        </p:nvGrpSpPr>
        <p:grpSpPr>
          <a:xfrm>
            <a:off x="3752140" y="2711232"/>
            <a:ext cx="354778" cy="339271"/>
            <a:chOff x="5045500" y="842250"/>
            <a:chExt cx="503875" cy="481850"/>
          </a:xfrm>
        </p:grpSpPr>
        <p:sp>
          <p:nvSpPr>
            <p:cNvPr id="6444" name="Google Shape;6444;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71"/>
          <p:cNvGrpSpPr/>
          <p:nvPr/>
        </p:nvGrpSpPr>
        <p:grpSpPr>
          <a:xfrm>
            <a:off x="4174987" y="2737451"/>
            <a:ext cx="336965" cy="286833"/>
            <a:chOff x="5645200" y="879425"/>
            <a:chExt cx="478575" cy="407375"/>
          </a:xfrm>
        </p:grpSpPr>
        <p:sp>
          <p:nvSpPr>
            <p:cNvPr id="6447" name="Google Shape;6447;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1"/>
          <p:cNvGrpSpPr/>
          <p:nvPr/>
        </p:nvGrpSpPr>
        <p:grpSpPr>
          <a:xfrm>
            <a:off x="4611062" y="2711241"/>
            <a:ext cx="298186" cy="339253"/>
            <a:chOff x="6264525" y="842250"/>
            <a:chExt cx="423500" cy="481825"/>
          </a:xfrm>
        </p:grpSpPr>
        <p:sp>
          <p:nvSpPr>
            <p:cNvPr id="6454" name="Google Shape;6454;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71"/>
          <p:cNvGrpSpPr/>
          <p:nvPr/>
        </p:nvGrpSpPr>
        <p:grpSpPr>
          <a:xfrm>
            <a:off x="829350" y="3125895"/>
            <a:ext cx="339253" cy="339253"/>
            <a:chOff x="900750" y="1436075"/>
            <a:chExt cx="481825" cy="481825"/>
          </a:xfrm>
        </p:grpSpPr>
        <p:sp>
          <p:nvSpPr>
            <p:cNvPr id="6462" name="Google Shape;6462;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1"/>
          <p:cNvGrpSpPr/>
          <p:nvPr/>
        </p:nvGrpSpPr>
        <p:grpSpPr>
          <a:xfrm>
            <a:off x="1247198" y="3186183"/>
            <a:ext cx="339253" cy="218676"/>
            <a:chOff x="1492675" y="1520750"/>
            <a:chExt cx="481825" cy="310575"/>
          </a:xfrm>
        </p:grpSpPr>
        <p:sp>
          <p:nvSpPr>
            <p:cNvPr id="6467" name="Google Shape;6467;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1"/>
          <p:cNvGrpSpPr/>
          <p:nvPr/>
        </p:nvGrpSpPr>
        <p:grpSpPr>
          <a:xfrm>
            <a:off x="1654995" y="3125877"/>
            <a:ext cx="352332" cy="339288"/>
            <a:chOff x="2071000" y="1435025"/>
            <a:chExt cx="500400" cy="481875"/>
          </a:xfrm>
        </p:grpSpPr>
        <p:sp>
          <p:nvSpPr>
            <p:cNvPr id="6470" name="Google Shape;6470;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1"/>
          <p:cNvGrpSpPr/>
          <p:nvPr/>
        </p:nvGrpSpPr>
        <p:grpSpPr>
          <a:xfrm>
            <a:off x="2083159" y="3146709"/>
            <a:ext cx="351874" cy="297623"/>
            <a:chOff x="2678350" y="1464650"/>
            <a:chExt cx="499750" cy="422700"/>
          </a:xfrm>
        </p:grpSpPr>
        <p:sp>
          <p:nvSpPr>
            <p:cNvPr id="6474" name="Google Shape;6474;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71"/>
          <p:cNvGrpSpPr/>
          <p:nvPr/>
        </p:nvGrpSpPr>
        <p:grpSpPr>
          <a:xfrm>
            <a:off x="2506692" y="3125895"/>
            <a:ext cx="339253" cy="339253"/>
            <a:chOff x="3271200" y="1435075"/>
            <a:chExt cx="481825" cy="481825"/>
          </a:xfrm>
        </p:grpSpPr>
        <p:sp>
          <p:nvSpPr>
            <p:cNvPr id="6478" name="Google Shape;6478;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71"/>
          <p:cNvGrpSpPr/>
          <p:nvPr/>
        </p:nvGrpSpPr>
        <p:grpSpPr>
          <a:xfrm>
            <a:off x="2917165" y="3125877"/>
            <a:ext cx="343442" cy="339288"/>
            <a:chOff x="3858100" y="1435075"/>
            <a:chExt cx="487775" cy="481875"/>
          </a:xfrm>
        </p:grpSpPr>
        <p:sp>
          <p:nvSpPr>
            <p:cNvPr id="6481" name="Google Shape;6481;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71"/>
          <p:cNvGrpSpPr/>
          <p:nvPr/>
        </p:nvGrpSpPr>
        <p:grpSpPr>
          <a:xfrm>
            <a:off x="3337249" y="3125895"/>
            <a:ext cx="339253" cy="339253"/>
            <a:chOff x="4456875" y="1435075"/>
            <a:chExt cx="481825" cy="481825"/>
          </a:xfrm>
        </p:grpSpPr>
        <p:sp>
          <p:nvSpPr>
            <p:cNvPr id="6487" name="Google Shape;6487;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71"/>
          <p:cNvGrpSpPr/>
          <p:nvPr/>
        </p:nvGrpSpPr>
        <p:grpSpPr>
          <a:xfrm>
            <a:off x="3758239" y="3125886"/>
            <a:ext cx="342580" cy="339271"/>
            <a:chOff x="5049725" y="1435050"/>
            <a:chExt cx="486550" cy="481850"/>
          </a:xfrm>
        </p:grpSpPr>
        <p:sp>
          <p:nvSpPr>
            <p:cNvPr id="6507" name="Google Shape;6507;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1"/>
          <p:cNvGrpSpPr/>
          <p:nvPr/>
        </p:nvGrpSpPr>
        <p:grpSpPr>
          <a:xfrm>
            <a:off x="4173790" y="3125895"/>
            <a:ext cx="339359" cy="339253"/>
            <a:chOff x="5642475" y="1435075"/>
            <a:chExt cx="481975" cy="481825"/>
          </a:xfrm>
        </p:grpSpPr>
        <p:sp>
          <p:nvSpPr>
            <p:cNvPr id="6512" name="Google Shape;6512;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5" name="Google Shape;6515;p71"/>
          <p:cNvGrpSpPr/>
          <p:nvPr/>
        </p:nvGrpSpPr>
        <p:grpSpPr>
          <a:xfrm>
            <a:off x="4588276" y="3125886"/>
            <a:ext cx="343759" cy="339271"/>
            <a:chOff x="6232000" y="1435050"/>
            <a:chExt cx="488225" cy="481850"/>
          </a:xfrm>
        </p:grpSpPr>
        <p:sp>
          <p:nvSpPr>
            <p:cNvPr id="6516" name="Google Shape;6516;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71"/>
          <p:cNvGrpSpPr/>
          <p:nvPr/>
        </p:nvGrpSpPr>
        <p:grpSpPr>
          <a:xfrm>
            <a:off x="849012" y="3539545"/>
            <a:ext cx="299929" cy="337792"/>
            <a:chOff x="924450" y="2028975"/>
            <a:chExt cx="425975" cy="479750"/>
          </a:xfrm>
        </p:grpSpPr>
        <p:sp>
          <p:nvSpPr>
            <p:cNvPr id="6522" name="Google Shape;6522;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71"/>
          <p:cNvGrpSpPr/>
          <p:nvPr/>
        </p:nvGrpSpPr>
        <p:grpSpPr>
          <a:xfrm>
            <a:off x="1661509" y="3559347"/>
            <a:ext cx="339306" cy="298186"/>
            <a:chOff x="2085450" y="2057100"/>
            <a:chExt cx="481900" cy="423500"/>
          </a:xfrm>
        </p:grpSpPr>
        <p:sp>
          <p:nvSpPr>
            <p:cNvPr id="6526" name="Google Shape;6526;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71"/>
          <p:cNvGrpSpPr/>
          <p:nvPr/>
        </p:nvGrpSpPr>
        <p:grpSpPr>
          <a:xfrm>
            <a:off x="2089442" y="3582592"/>
            <a:ext cx="339306" cy="251698"/>
            <a:chOff x="2678275" y="2090100"/>
            <a:chExt cx="481900" cy="357475"/>
          </a:xfrm>
        </p:grpSpPr>
        <p:sp>
          <p:nvSpPr>
            <p:cNvPr id="6530" name="Google Shape;6530;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1"/>
          <p:cNvGrpSpPr/>
          <p:nvPr/>
        </p:nvGrpSpPr>
        <p:grpSpPr>
          <a:xfrm>
            <a:off x="2566646" y="3594790"/>
            <a:ext cx="219345" cy="227301"/>
            <a:chOff x="3357325" y="2093500"/>
            <a:chExt cx="311525" cy="322825"/>
          </a:xfrm>
        </p:grpSpPr>
        <p:sp>
          <p:nvSpPr>
            <p:cNvPr id="6536" name="Google Shape;6536;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9" name="Google Shape;6539;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0" name="Google Shape;6540;p71"/>
          <p:cNvGrpSpPr/>
          <p:nvPr/>
        </p:nvGrpSpPr>
        <p:grpSpPr>
          <a:xfrm>
            <a:off x="3360836" y="3538814"/>
            <a:ext cx="292078" cy="339253"/>
            <a:chOff x="4492800" y="2027925"/>
            <a:chExt cx="414825" cy="481825"/>
          </a:xfrm>
        </p:grpSpPr>
        <p:sp>
          <p:nvSpPr>
            <p:cNvPr id="6541" name="Google Shape;6541;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71"/>
          <p:cNvGrpSpPr/>
          <p:nvPr/>
        </p:nvGrpSpPr>
        <p:grpSpPr>
          <a:xfrm>
            <a:off x="3759928" y="3538805"/>
            <a:ext cx="339200" cy="339271"/>
            <a:chOff x="5049725" y="2027900"/>
            <a:chExt cx="481750" cy="481850"/>
          </a:xfrm>
        </p:grpSpPr>
        <p:sp>
          <p:nvSpPr>
            <p:cNvPr id="6544" name="Google Shape;6544;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71"/>
          <p:cNvGrpSpPr/>
          <p:nvPr/>
        </p:nvGrpSpPr>
        <p:grpSpPr>
          <a:xfrm>
            <a:off x="4233524" y="3538893"/>
            <a:ext cx="219890" cy="339095"/>
            <a:chOff x="5726350" y="2028150"/>
            <a:chExt cx="312300" cy="481600"/>
          </a:xfrm>
        </p:grpSpPr>
        <p:sp>
          <p:nvSpPr>
            <p:cNvPr id="6553" name="Google Shape;6553;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1"/>
          <p:cNvGrpSpPr/>
          <p:nvPr/>
        </p:nvGrpSpPr>
        <p:grpSpPr>
          <a:xfrm>
            <a:off x="4593715" y="3542000"/>
            <a:ext cx="332881" cy="332881"/>
            <a:chOff x="6239925" y="2032450"/>
            <a:chExt cx="472775" cy="472775"/>
          </a:xfrm>
        </p:grpSpPr>
        <p:sp>
          <p:nvSpPr>
            <p:cNvPr id="6557" name="Google Shape;6557;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71"/>
          <p:cNvGrpSpPr/>
          <p:nvPr/>
        </p:nvGrpSpPr>
        <p:grpSpPr>
          <a:xfrm>
            <a:off x="5042807" y="2364092"/>
            <a:ext cx="334641" cy="185425"/>
            <a:chOff x="903075" y="2730000"/>
            <a:chExt cx="475275" cy="263350"/>
          </a:xfrm>
        </p:grpSpPr>
        <p:sp>
          <p:nvSpPr>
            <p:cNvPr id="6560" name="Google Shape;6560;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71"/>
          <p:cNvGrpSpPr/>
          <p:nvPr/>
        </p:nvGrpSpPr>
        <p:grpSpPr>
          <a:xfrm>
            <a:off x="1247198" y="3538814"/>
            <a:ext cx="339253" cy="339253"/>
            <a:chOff x="1492675" y="2027925"/>
            <a:chExt cx="481825" cy="481825"/>
          </a:xfrm>
        </p:grpSpPr>
        <p:sp>
          <p:nvSpPr>
            <p:cNvPr id="6564" name="Google Shape;6564;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1"/>
          <p:cNvGrpSpPr/>
          <p:nvPr/>
        </p:nvGrpSpPr>
        <p:grpSpPr>
          <a:xfrm>
            <a:off x="5473575" y="2287178"/>
            <a:ext cx="339253" cy="339253"/>
            <a:chOff x="1492675" y="2620775"/>
            <a:chExt cx="481825" cy="481825"/>
          </a:xfrm>
        </p:grpSpPr>
        <p:sp>
          <p:nvSpPr>
            <p:cNvPr id="6570" name="Google Shape;6570;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2" name="Google Shape;6572;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3" name="Google Shape;6573;p71"/>
          <p:cNvGrpSpPr/>
          <p:nvPr/>
        </p:nvGrpSpPr>
        <p:grpSpPr>
          <a:xfrm>
            <a:off x="6297328" y="2303161"/>
            <a:ext cx="333585" cy="307287"/>
            <a:chOff x="2682350" y="2643425"/>
            <a:chExt cx="473775" cy="436425"/>
          </a:xfrm>
        </p:grpSpPr>
        <p:sp>
          <p:nvSpPr>
            <p:cNvPr id="6574" name="Google Shape;6574;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71"/>
          <p:cNvGrpSpPr/>
          <p:nvPr/>
        </p:nvGrpSpPr>
        <p:grpSpPr>
          <a:xfrm>
            <a:off x="6762818" y="2287178"/>
            <a:ext cx="238531" cy="339253"/>
            <a:chOff x="3342725" y="2620775"/>
            <a:chExt cx="338775" cy="481825"/>
          </a:xfrm>
        </p:grpSpPr>
        <p:sp>
          <p:nvSpPr>
            <p:cNvPr id="6582" name="Google Shape;6582;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5" name="Google Shape;6585;p71"/>
          <p:cNvGrpSpPr/>
          <p:nvPr/>
        </p:nvGrpSpPr>
        <p:grpSpPr>
          <a:xfrm>
            <a:off x="7156568" y="2287178"/>
            <a:ext cx="278296" cy="339253"/>
            <a:chOff x="3907325" y="2620775"/>
            <a:chExt cx="395250" cy="481825"/>
          </a:xfrm>
        </p:grpSpPr>
        <p:sp>
          <p:nvSpPr>
            <p:cNvPr id="6586" name="Google Shape;6586;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71"/>
          <p:cNvGrpSpPr/>
          <p:nvPr/>
        </p:nvGrpSpPr>
        <p:grpSpPr>
          <a:xfrm>
            <a:off x="7549755" y="2297783"/>
            <a:ext cx="339253" cy="318042"/>
            <a:chOff x="4456875" y="2635825"/>
            <a:chExt cx="481825" cy="451700"/>
          </a:xfrm>
        </p:grpSpPr>
        <p:sp>
          <p:nvSpPr>
            <p:cNvPr id="6591" name="Google Shape;6591;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71"/>
          <p:cNvGrpSpPr/>
          <p:nvPr/>
        </p:nvGrpSpPr>
        <p:grpSpPr>
          <a:xfrm>
            <a:off x="7974679" y="2297783"/>
            <a:ext cx="339253" cy="318042"/>
            <a:chOff x="5049725" y="2635825"/>
            <a:chExt cx="481825" cy="451700"/>
          </a:xfrm>
        </p:grpSpPr>
        <p:sp>
          <p:nvSpPr>
            <p:cNvPr id="6598" name="Google Shape;6598;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1"/>
          <p:cNvGrpSpPr/>
          <p:nvPr/>
        </p:nvGrpSpPr>
        <p:grpSpPr>
          <a:xfrm>
            <a:off x="2375386" y="3952243"/>
            <a:ext cx="338566" cy="338373"/>
            <a:chOff x="5643000" y="2621375"/>
            <a:chExt cx="480850" cy="480575"/>
          </a:xfrm>
        </p:grpSpPr>
        <p:sp>
          <p:nvSpPr>
            <p:cNvPr id="6602" name="Google Shape;6602;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1"/>
          <p:cNvGrpSpPr/>
          <p:nvPr/>
        </p:nvGrpSpPr>
        <p:grpSpPr>
          <a:xfrm>
            <a:off x="4192782" y="3951803"/>
            <a:ext cx="339359" cy="339253"/>
            <a:chOff x="6235250" y="2620775"/>
            <a:chExt cx="481975" cy="481825"/>
          </a:xfrm>
        </p:grpSpPr>
        <p:sp>
          <p:nvSpPr>
            <p:cNvPr id="6610" name="Google Shape;6610;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71"/>
          <p:cNvGrpSpPr/>
          <p:nvPr/>
        </p:nvGrpSpPr>
        <p:grpSpPr>
          <a:xfrm>
            <a:off x="5472652" y="2711317"/>
            <a:ext cx="341101" cy="339253"/>
            <a:chOff x="1535000" y="3223325"/>
            <a:chExt cx="484450" cy="481825"/>
          </a:xfrm>
        </p:grpSpPr>
        <p:sp>
          <p:nvSpPr>
            <p:cNvPr id="6617" name="Google Shape;6617;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1"/>
          <p:cNvGrpSpPr/>
          <p:nvPr/>
        </p:nvGrpSpPr>
        <p:grpSpPr>
          <a:xfrm>
            <a:off x="5880219" y="2746618"/>
            <a:ext cx="339253" cy="268649"/>
            <a:chOff x="2085525" y="3263750"/>
            <a:chExt cx="481825" cy="381550"/>
          </a:xfrm>
        </p:grpSpPr>
        <p:sp>
          <p:nvSpPr>
            <p:cNvPr id="6621" name="Google Shape;6621;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71"/>
          <p:cNvGrpSpPr/>
          <p:nvPr/>
        </p:nvGrpSpPr>
        <p:grpSpPr>
          <a:xfrm>
            <a:off x="6711982" y="2711308"/>
            <a:ext cx="340204" cy="339271"/>
            <a:chOff x="3270450" y="3213625"/>
            <a:chExt cx="483175" cy="481850"/>
          </a:xfrm>
        </p:grpSpPr>
        <p:sp>
          <p:nvSpPr>
            <p:cNvPr id="6625" name="Google Shape;6625;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1"/>
          <p:cNvGrpSpPr/>
          <p:nvPr/>
        </p:nvGrpSpPr>
        <p:grpSpPr>
          <a:xfrm>
            <a:off x="7211250" y="2711317"/>
            <a:ext cx="168931" cy="339253"/>
            <a:chOff x="3984950" y="3213600"/>
            <a:chExt cx="239925" cy="481825"/>
          </a:xfrm>
        </p:grpSpPr>
        <p:sp>
          <p:nvSpPr>
            <p:cNvPr id="6628" name="Google Shape;6628;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2" name="Google Shape;6632;p71"/>
          <p:cNvGrpSpPr/>
          <p:nvPr/>
        </p:nvGrpSpPr>
        <p:grpSpPr>
          <a:xfrm>
            <a:off x="1874281" y="3981487"/>
            <a:ext cx="355218" cy="279880"/>
            <a:chOff x="5629975" y="3255775"/>
            <a:chExt cx="504500" cy="397500"/>
          </a:xfrm>
        </p:grpSpPr>
        <p:sp>
          <p:nvSpPr>
            <p:cNvPr id="6633" name="Google Shape;6633;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1"/>
          <p:cNvGrpSpPr/>
          <p:nvPr/>
        </p:nvGrpSpPr>
        <p:grpSpPr>
          <a:xfrm>
            <a:off x="3755839" y="3981593"/>
            <a:ext cx="340256" cy="279669"/>
            <a:chOff x="6234950" y="3255925"/>
            <a:chExt cx="483250" cy="397200"/>
          </a:xfrm>
        </p:grpSpPr>
        <p:sp>
          <p:nvSpPr>
            <p:cNvPr id="6639" name="Google Shape;6639;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5" name="Google Shape;6645;p71"/>
          <p:cNvGrpSpPr/>
          <p:nvPr/>
        </p:nvGrpSpPr>
        <p:grpSpPr>
          <a:xfrm>
            <a:off x="5051107" y="3125970"/>
            <a:ext cx="318042" cy="339253"/>
            <a:chOff x="914900" y="3806450"/>
            <a:chExt cx="451700" cy="481825"/>
          </a:xfrm>
        </p:grpSpPr>
        <p:sp>
          <p:nvSpPr>
            <p:cNvPr id="6646" name="Google Shape;6646;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71"/>
          <p:cNvGrpSpPr/>
          <p:nvPr/>
        </p:nvGrpSpPr>
        <p:grpSpPr>
          <a:xfrm>
            <a:off x="5470028" y="3125785"/>
            <a:ext cx="346347" cy="339623"/>
            <a:chOff x="1490050" y="3805975"/>
            <a:chExt cx="491900" cy="482350"/>
          </a:xfrm>
        </p:grpSpPr>
        <p:sp>
          <p:nvSpPr>
            <p:cNvPr id="6652" name="Google Shape;6652;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71"/>
          <p:cNvGrpSpPr/>
          <p:nvPr/>
        </p:nvGrpSpPr>
        <p:grpSpPr>
          <a:xfrm>
            <a:off x="5893896" y="3125970"/>
            <a:ext cx="311899" cy="339253"/>
            <a:chOff x="2104275" y="3806450"/>
            <a:chExt cx="442975" cy="481825"/>
          </a:xfrm>
        </p:grpSpPr>
        <p:sp>
          <p:nvSpPr>
            <p:cNvPr id="6657" name="Google Shape;6657;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1"/>
          <p:cNvGrpSpPr/>
          <p:nvPr/>
        </p:nvGrpSpPr>
        <p:grpSpPr>
          <a:xfrm>
            <a:off x="6317413" y="3125970"/>
            <a:ext cx="293416" cy="339253"/>
            <a:chOff x="2710875" y="3806450"/>
            <a:chExt cx="416725" cy="481825"/>
          </a:xfrm>
        </p:grpSpPr>
        <p:sp>
          <p:nvSpPr>
            <p:cNvPr id="6660" name="Google Shape;6660;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1"/>
          <p:cNvGrpSpPr/>
          <p:nvPr/>
        </p:nvGrpSpPr>
        <p:grpSpPr>
          <a:xfrm>
            <a:off x="6712457" y="3166412"/>
            <a:ext cx="339253" cy="258369"/>
            <a:chOff x="3271200" y="3863875"/>
            <a:chExt cx="481825" cy="366950"/>
          </a:xfrm>
        </p:grpSpPr>
        <p:sp>
          <p:nvSpPr>
            <p:cNvPr id="6663" name="Google Shape;6663;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1"/>
          <p:cNvGrpSpPr/>
          <p:nvPr/>
        </p:nvGrpSpPr>
        <p:grpSpPr>
          <a:xfrm>
            <a:off x="7147952" y="3126199"/>
            <a:ext cx="295528" cy="338795"/>
            <a:chOff x="3895050" y="3806775"/>
            <a:chExt cx="419725" cy="481175"/>
          </a:xfrm>
        </p:grpSpPr>
        <p:sp>
          <p:nvSpPr>
            <p:cNvPr id="6666" name="Google Shape;6666;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71"/>
          <p:cNvGrpSpPr/>
          <p:nvPr/>
        </p:nvGrpSpPr>
        <p:grpSpPr>
          <a:xfrm>
            <a:off x="7551234" y="3125979"/>
            <a:ext cx="336296" cy="339235"/>
            <a:chOff x="4464775" y="3806475"/>
            <a:chExt cx="477625" cy="481800"/>
          </a:xfrm>
        </p:grpSpPr>
        <p:sp>
          <p:nvSpPr>
            <p:cNvPr id="6669" name="Google Shape;6669;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71"/>
          <p:cNvGrpSpPr/>
          <p:nvPr/>
        </p:nvGrpSpPr>
        <p:grpSpPr>
          <a:xfrm>
            <a:off x="7974679" y="3125970"/>
            <a:ext cx="339253" cy="339253"/>
            <a:chOff x="5049725" y="3806450"/>
            <a:chExt cx="481825" cy="481825"/>
          </a:xfrm>
        </p:grpSpPr>
        <p:sp>
          <p:nvSpPr>
            <p:cNvPr id="6676" name="Google Shape;6676;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71"/>
          <p:cNvGrpSpPr/>
          <p:nvPr/>
        </p:nvGrpSpPr>
        <p:grpSpPr>
          <a:xfrm>
            <a:off x="1461983" y="3951798"/>
            <a:ext cx="339253" cy="339253"/>
            <a:chOff x="5651375" y="3806450"/>
            <a:chExt cx="481825" cy="481825"/>
          </a:xfrm>
        </p:grpSpPr>
        <p:sp>
          <p:nvSpPr>
            <p:cNvPr id="6680" name="Google Shape;6680;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71"/>
          <p:cNvGrpSpPr/>
          <p:nvPr/>
        </p:nvGrpSpPr>
        <p:grpSpPr>
          <a:xfrm>
            <a:off x="3360663" y="3953787"/>
            <a:ext cx="298503" cy="335275"/>
            <a:chOff x="6264300" y="3809300"/>
            <a:chExt cx="423950" cy="476175"/>
          </a:xfrm>
        </p:grpSpPr>
        <p:sp>
          <p:nvSpPr>
            <p:cNvPr id="6685" name="Google Shape;6685;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71"/>
          <p:cNvGrpSpPr/>
          <p:nvPr/>
        </p:nvGrpSpPr>
        <p:grpSpPr>
          <a:xfrm>
            <a:off x="5039841" y="3538881"/>
            <a:ext cx="340573" cy="339271"/>
            <a:chOff x="898875" y="4399275"/>
            <a:chExt cx="483700" cy="481850"/>
          </a:xfrm>
        </p:grpSpPr>
        <p:sp>
          <p:nvSpPr>
            <p:cNvPr id="6689" name="Google Shape;6689;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71"/>
          <p:cNvGrpSpPr/>
          <p:nvPr/>
        </p:nvGrpSpPr>
        <p:grpSpPr>
          <a:xfrm>
            <a:off x="5473575" y="3554133"/>
            <a:ext cx="339253" cy="308765"/>
            <a:chOff x="1492675" y="4420975"/>
            <a:chExt cx="481825" cy="438525"/>
          </a:xfrm>
        </p:grpSpPr>
        <p:sp>
          <p:nvSpPr>
            <p:cNvPr id="6698" name="Google Shape;6698;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1"/>
          <p:cNvGrpSpPr/>
          <p:nvPr/>
        </p:nvGrpSpPr>
        <p:grpSpPr>
          <a:xfrm>
            <a:off x="5878556" y="3539558"/>
            <a:ext cx="342580" cy="337915"/>
            <a:chOff x="2084100" y="4400250"/>
            <a:chExt cx="486550" cy="479925"/>
          </a:xfrm>
        </p:grpSpPr>
        <p:sp>
          <p:nvSpPr>
            <p:cNvPr id="6704" name="Google Shape;6704;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71"/>
          <p:cNvGrpSpPr/>
          <p:nvPr/>
        </p:nvGrpSpPr>
        <p:grpSpPr>
          <a:xfrm>
            <a:off x="6315036" y="3538907"/>
            <a:ext cx="298169" cy="339218"/>
            <a:chOff x="2707950" y="4399325"/>
            <a:chExt cx="423475" cy="481775"/>
          </a:xfrm>
        </p:grpSpPr>
        <p:sp>
          <p:nvSpPr>
            <p:cNvPr id="6711" name="Google Shape;6711;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1"/>
          <p:cNvGrpSpPr/>
          <p:nvPr/>
        </p:nvGrpSpPr>
        <p:grpSpPr>
          <a:xfrm>
            <a:off x="6744555" y="3538881"/>
            <a:ext cx="275057" cy="339271"/>
            <a:chOff x="3330525" y="4399275"/>
            <a:chExt cx="390650" cy="481850"/>
          </a:xfrm>
        </p:grpSpPr>
        <p:sp>
          <p:nvSpPr>
            <p:cNvPr id="6724" name="Google Shape;6724;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71"/>
          <p:cNvGrpSpPr/>
          <p:nvPr/>
        </p:nvGrpSpPr>
        <p:grpSpPr>
          <a:xfrm>
            <a:off x="7169084" y="3538890"/>
            <a:ext cx="253265" cy="339253"/>
            <a:chOff x="3938800" y="4399275"/>
            <a:chExt cx="359700" cy="481825"/>
          </a:xfrm>
        </p:grpSpPr>
        <p:sp>
          <p:nvSpPr>
            <p:cNvPr id="6732" name="Google Shape;6732;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1"/>
          <p:cNvGrpSpPr/>
          <p:nvPr/>
        </p:nvGrpSpPr>
        <p:grpSpPr>
          <a:xfrm>
            <a:off x="7639862" y="3538890"/>
            <a:ext cx="159039" cy="339253"/>
            <a:chOff x="4584850" y="4399275"/>
            <a:chExt cx="225875" cy="481825"/>
          </a:xfrm>
        </p:grpSpPr>
        <p:sp>
          <p:nvSpPr>
            <p:cNvPr id="6738" name="Google Shape;6738;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0" name="Google Shape;6740;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1" name="Google Shape;6741;p71"/>
          <p:cNvGrpSpPr/>
          <p:nvPr/>
        </p:nvGrpSpPr>
        <p:grpSpPr>
          <a:xfrm>
            <a:off x="1049680" y="3951795"/>
            <a:ext cx="339253" cy="339253"/>
            <a:chOff x="5642550" y="4399275"/>
            <a:chExt cx="481825" cy="481825"/>
          </a:xfrm>
        </p:grpSpPr>
        <p:sp>
          <p:nvSpPr>
            <p:cNvPr id="6742" name="Google Shape;6742;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71"/>
          <p:cNvGrpSpPr/>
          <p:nvPr/>
        </p:nvGrpSpPr>
        <p:grpSpPr>
          <a:xfrm>
            <a:off x="2859815" y="3963703"/>
            <a:ext cx="363316" cy="315437"/>
            <a:chOff x="6218300" y="4416175"/>
            <a:chExt cx="516000" cy="448000"/>
          </a:xfrm>
        </p:grpSpPr>
        <p:sp>
          <p:nvSpPr>
            <p:cNvPr id="6745" name="Google Shape;6745;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8" name="Google Shape;6748;p71"/>
          <p:cNvGrpSpPr/>
          <p:nvPr/>
        </p:nvGrpSpPr>
        <p:grpSpPr>
          <a:xfrm>
            <a:off x="5918879" y="3951792"/>
            <a:ext cx="339253" cy="339253"/>
            <a:chOff x="899850" y="4992125"/>
            <a:chExt cx="481825" cy="481825"/>
          </a:xfrm>
        </p:grpSpPr>
        <p:sp>
          <p:nvSpPr>
            <p:cNvPr id="6749" name="Google Shape;6749;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71"/>
          <p:cNvGrpSpPr/>
          <p:nvPr/>
        </p:nvGrpSpPr>
        <p:grpSpPr>
          <a:xfrm>
            <a:off x="5461708" y="3951792"/>
            <a:ext cx="339253" cy="339253"/>
            <a:chOff x="1492675" y="4992125"/>
            <a:chExt cx="481825" cy="481825"/>
          </a:xfrm>
        </p:grpSpPr>
        <p:sp>
          <p:nvSpPr>
            <p:cNvPr id="6753" name="Google Shape;6753;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1"/>
          <p:cNvGrpSpPr/>
          <p:nvPr/>
        </p:nvGrpSpPr>
        <p:grpSpPr>
          <a:xfrm>
            <a:off x="5004462" y="3951792"/>
            <a:ext cx="339253" cy="339253"/>
            <a:chOff x="2085525" y="4992125"/>
            <a:chExt cx="481825" cy="481825"/>
          </a:xfrm>
        </p:grpSpPr>
        <p:sp>
          <p:nvSpPr>
            <p:cNvPr id="6756" name="Google Shape;6756;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8" name="Google Shape;6758;p71"/>
          <p:cNvGrpSpPr/>
          <p:nvPr/>
        </p:nvGrpSpPr>
        <p:grpSpPr>
          <a:xfrm>
            <a:off x="6833221" y="3951792"/>
            <a:ext cx="339253" cy="339253"/>
            <a:chOff x="2678350" y="4992125"/>
            <a:chExt cx="481825" cy="481825"/>
          </a:xfrm>
        </p:grpSpPr>
        <p:sp>
          <p:nvSpPr>
            <p:cNvPr id="6759" name="Google Shape;6759;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71"/>
          <p:cNvGrpSpPr/>
          <p:nvPr/>
        </p:nvGrpSpPr>
        <p:grpSpPr>
          <a:xfrm>
            <a:off x="4628816" y="3951792"/>
            <a:ext cx="339253" cy="339253"/>
            <a:chOff x="3271200" y="4992125"/>
            <a:chExt cx="481825" cy="481825"/>
          </a:xfrm>
        </p:grpSpPr>
        <p:sp>
          <p:nvSpPr>
            <p:cNvPr id="6763" name="Google Shape;6763;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71"/>
          <p:cNvGrpSpPr/>
          <p:nvPr/>
        </p:nvGrpSpPr>
        <p:grpSpPr>
          <a:xfrm>
            <a:off x="7290263" y="3952822"/>
            <a:ext cx="339411" cy="337193"/>
            <a:chOff x="3863900" y="4993625"/>
            <a:chExt cx="482050" cy="478900"/>
          </a:xfrm>
        </p:grpSpPr>
        <p:sp>
          <p:nvSpPr>
            <p:cNvPr id="6767" name="Google Shape;6767;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71"/>
          <p:cNvGrpSpPr/>
          <p:nvPr/>
        </p:nvGrpSpPr>
        <p:grpSpPr>
          <a:xfrm>
            <a:off x="7747437" y="3952822"/>
            <a:ext cx="339411" cy="337193"/>
            <a:chOff x="4456725" y="4993625"/>
            <a:chExt cx="482050" cy="478900"/>
          </a:xfrm>
        </p:grpSpPr>
        <p:sp>
          <p:nvSpPr>
            <p:cNvPr id="6772" name="Google Shape;6772;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71"/>
          <p:cNvGrpSpPr/>
          <p:nvPr/>
        </p:nvGrpSpPr>
        <p:grpSpPr>
          <a:xfrm>
            <a:off x="6376030" y="3952813"/>
            <a:ext cx="339411" cy="337211"/>
            <a:chOff x="5049575" y="4993600"/>
            <a:chExt cx="482050" cy="478925"/>
          </a:xfrm>
        </p:grpSpPr>
        <p:sp>
          <p:nvSpPr>
            <p:cNvPr id="6777" name="Google Shape;6777;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4"/>
        <p:cNvGrpSpPr/>
        <p:nvPr/>
      </p:nvGrpSpPr>
      <p:grpSpPr>
        <a:xfrm>
          <a:off x="0" y="0"/>
          <a:ext cx="0" cy="0"/>
          <a:chOff x="0" y="0"/>
          <a:chExt cx="0" cy="0"/>
        </a:xfrm>
      </p:grpSpPr>
      <p:sp>
        <p:nvSpPr>
          <p:cNvPr id="6785" name="Google Shape;6785;p7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86" name="Google Shape;6786;p7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87" name="Google Shape;6787;p72"/>
          <p:cNvGrpSpPr/>
          <p:nvPr/>
        </p:nvGrpSpPr>
        <p:grpSpPr>
          <a:xfrm>
            <a:off x="876361" y="1533504"/>
            <a:ext cx="322099" cy="370529"/>
            <a:chOff x="-42971725" y="3217825"/>
            <a:chExt cx="275675" cy="317125"/>
          </a:xfrm>
        </p:grpSpPr>
        <p:sp>
          <p:nvSpPr>
            <p:cNvPr id="6788" name="Google Shape;6788;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2"/>
          <p:cNvGrpSpPr/>
          <p:nvPr/>
        </p:nvGrpSpPr>
        <p:grpSpPr>
          <a:xfrm>
            <a:off x="848276" y="2002160"/>
            <a:ext cx="378270" cy="337551"/>
            <a:chOff x="-42996150" y="3612600"/>
            <a:chExt cx="323750" cy="288900"/>
          </a:xfrm>
        </p:grpSpPr>
        <p:sp>
          <p:nvSpPr>
            <p:cNvPr id="6792" name="Google Shape;6792;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2"/>
          <p:cNvGrpSpPr/>
          <p:nvPr/>
        </p:nvGrpSpPr>
        <p:grpSpPr>
          <a:xfrm>
            <a:off x="851036" y="2411530"/>
            <a:ext cx="372749" cy="370909"/>
            <a:chOff x="-42994575" y="3950300"/>
            <a:chExt cx="319025" cy="317450"/>
          </a:xfrm>
        </p:grpSpPr>
        <p:sp>
          <p:nvSpPr>
            <p:cNvPr id="6796" name="Google Shape;6796;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2"/>
          <p:cNvGrpSpPr/>
          <p:nvPr/>
        </p:nvGrpSpPr>
        <p:grpSpPr>
          <a:xfrm>
            <a:off x="3004431" y="1558362"/>
            <a:ext cx="371785" cy="370879"/>
            <a:chOff x="-41111350" y="3239100"/>
            <a:chExt cx="318200" cy="317425"/>
          </a:xfrm>
        </p:grpSpPr>
        <p:sp>
          <p:nvSpPr>
            <p:cNvPr id="6800" name="Google Shape;6800;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2"/>
          <p:cNvGrpSpPr/>
          <p:nvPr/>
        </p:nvGrpSpPr>
        <p:grpSpPr>
          <a:xfrm>
            <a:off x="3000751" y="1993894"/>
            <a:ext cx="379146" cy="370967"/>
            <a:chOff x="-41117650" y="3605525"/>
            <a:chExt cx="324500" cy="317500"/>
          </a:xfrm>
        </p:grpSpPr>
        <p:sp>
          <p:nvSpPr>
            <p:cNvPr id="6805" name="Google Shape;6805;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7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72"/>
          <p:cNvGrpSpPr/>
          <p:nvPr/>
        </p:nvGrpSpPr>
        <p:grpSpPr>
          <a:xfrm>
            <a:off x="1827005" y="2885417"/>
            <a:ext cx="216271" cy="371814"/>
            <a:chOff x="-39205300" y="3220175"/>
            <a:chExt cx="185100" cy="318225"/>
          </a:xfrm>
        </p:grpSpPr>
        <p:sp>
          <p:nvSpPr>
            <p:cNvPr id="6810" name="Google Shape;6810;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2"/>
          <p:cNvGrpSpPr/>
          <p:nvPr/>
        </p:nvGrpSpPr>
        <p:grpSpPr>
          <a:xfrm>
            <a:off x="1792533" y="3345488"/>
            <a:ext cx="300016" cy="369273"/>
            <a:chOff x="-39248625" y="3588600"/>
            <a:chExt cx="256775" cy="316050"/>
          </a:xfrm>
        </p:grpSpPr>
        <p:sp>
          <p:nvSpPr>
            <p:cNvPr id="6813" name="Google Shape;6813;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5" name="Google Shape;6815;p7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72"/>
          <p:cNvGrpSpPr/>
          <p:nvPr/>
        </p:nvGrpSpPr>
        <p:grpSpPr>
          <a:xfrm>
            <a:off x="1243246" y="1533504"/>
            <a:ext cx="429504" cy="370879"/>
            <a:chOff x="-42651700" y="3217825"/>
            <a:chExt cx="367600" cy="317425"/>
          </a:xfrm>
        </p:grpSpPr>
        <p:sp>
          <p:nvSpPr>
            <p:cNvPr id="6818" name="Google Shape;6818;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2"/>
          <p:cNvGrpSpPr/>
          <p:nvPr/>
        </p:nvGrpSpPr>
        <p:grpSpPr>
          <a:xfrm>
            <a:off x="1278678" y="1973154"/>
            <a:ext cx="358640" cy="363226"/>
            <a:chOff x="-42617300" y="3587775"/>
            <a:chExt cx="306950" cy="310875"/>
          </a:xfrm>
        </p:grpSpPr>
        <p:sp>
          <p:nvSpPr>
            <p:cNvPr id="6823" name="Google Shape;6823;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5" name="Google Shape;6825;p7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72"/>
          <p:cNvGrpSpPr/>
          <p:nvPr/>
        </p:nvGrpSpPr>
        <p:grpSpPr>
          <a:xfrm>
            <a:off x="3450506" y="1557895"/>
            <a:ext cx="376926" cy="370324"/>
            <a:chOff x="-40748275" y="3238700"/>
            <a:chExt cx="322600" cy="316950"/>
          </a:xfrm>
        </p:grpSpPr>
        <p:sp>
          <p:nvSpPr>
            <p:cNvPr id="6827" name="Google Shape;6827;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3453062" y="2025879"/>
            <a:ext cx="371814" cy="338690"/>
            <a:chOff x="-40745125" y="3632900"/>
            <a:chExt cx="318225" cy="289875"/>
          </a:xfrm>
        </p:grpSpPr>
        <p:sp>
          <p:nvSpPr>
            <p:cNvPr id="6834" name="Google Shape;6834;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3457209" y="2437089"/>
            <a:ext cx="363518" cy="370178"/>
            <a:chOff x="-40742750" y="3972175"/>
            <a:chExt cx="311125" cy="316825"/>
          </a:xfrm>
        </p:grpSpPr>
        <p:sp>
          <p:nvSpPr>
            <p:cNvPr id="6842" name="Google Shape;6842;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2239871" y="2887257"/>
            <a:ext cx="266892" cy="369974"/>
            <a:chOff x="-38860325" y="3221750"/>
            <a:chExt cx="228425" cy="316650"/>
          </a:xfrm>
        </p:grpSpPr>
        <p:sp>
          <p:nvSpPr>
            <p:cNvPr id="6845" name="Google Shape;6845;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2190678" y="3349314"/>
            <a:ext cx="380081" cy="367111"/>
            <a:chOff x="-38905225" y="3591875"/>
            <a:chExt cx="325300" cy="314200"/>
          </a:xfrm>
        </p:grpSpPr>
        <p:sp>
          <p:nvSpPr>
            <p:cNvPr id="6850" name="Google Shape;6850;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7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72"/>
          <p:cNvGrpSpPr/>
          <p:nvPr/>
        </p:nvGrpSpPr>
        <p:grpSpPr>
          <a:xfrm>
            <a:off x="3997427" y="3334394"/>
            <a:ext cx="290815" cy="369740"/>
            <a:chOff x="-37370925" y="3579105"/>
            <a:chExt cx="248900" cy="316450"/>
          </a:xfrm>
        </p:grpSpPr>
        <p:sp>
          <p:nvSpPr>
            <p:cNvPr id="6855" name="Google Shape;6855;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7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72"/>
          <p:cNvGrpSpPr/>
          <p:nvPr/>
        </p:nvGrpSpPr>
        <p:grpSpPr>
          <a:xfrm>
            <a:off x="1690803" y="2412465"/>
            <a:ext cx="371814" cy="369974"/>
            <a:chOff x="-42259725" y="3951100"/>
            <a:chExt cx="318225" cy="316650"/>
          </a:xfrm>
        </p:grpSpPr>
        <p:sp>
          <p:nvSpPr>
            <p:cNvPr id="6860" name="Google Shape;6860;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889164" y="1591486"/>
            <a:ext cx="370879" cy="337755"/>
            <a:chOff x="-40378075" y="3267450"/>
            <a:chExt cx="317425" cy="289075"/>
          </a:xfrm>
        </p:grpSpPr>
        <p:sp>
          <p:nvSpPr>
            <p:cNvPr id="6863" name="Google Shape;6863;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2"/>
          <p:cNvGrpSpPr/>
          <p:nvPr/>
        </p:nvGrpSpPr>
        <p:grpSpPr>
          <a:xfrm>
            <a:off x="3892830" y="1992754"/>
            <a:ext cx="363548" cy="369974"/>
            <a:chOff x="-40372575" y="3604550"/>
            <a:chExt cx="311150" cy="316650"/>
          </a:xfrm>
        </p:grpSpPr>
        <p:sp>
          <p:nvSpPr>
            <p:cNvPr id="6868" name="Google Shape;6868;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16780" y="2885417"/>
            <a:ext cx="399038" cy="372165"/>
            <a:chOff x="-38542250" y="3220175"/>
            <a:chExt cx="341525" cy="318525"/>
          </a:xfrm>
        </p:grpSpPr>
        <p:sp>
          <p:nvSpPr>
            <p:cNvPr id="6873" name="Google Shape;6873;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2638712" y="3344787"/>
            <a:ext cx="369974" cy="369068"/>
            <a:chOff x="-38537400" y="3588000"/>
            <a:chExt cx="316650" cy="315875"/>
          </a:xfrm>
        </p:grpSpPr>
        <p:sp>
          <p:nvSpPr>
            <p:cNvPr id="6877" name="Google Shape;6877;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2"/>
          <p:cNvGrpSpPr/>
          <p:nvPr/>
        </p:nvGrpSpPr>
        <p:grpSpPr>
          <a:xfrm>
            <a:off x="2637792" y="3802316"/>
            <a:ext cx="371814" cy="369974"/>
            <a:chOff x="-38538975" y="3954250"/>
            <a:chExt cx="318225" cy="316650"/>
          </a:xfrm>
        </p:grpSpPr>
        <p:sp>
          <p:nvSpPr>
            <p:cNvPr id="6882" name="Google Shape;6882;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3955104" y="3797243"/>
            <a:ext cx="375465" cy="371814"/>
            <a:chOff x="-37385100" y="3949908"/>
            <a:chExt cx="321350" cy="318225"/>
          </a:xfrm>
        </p:grpSpPr>
        <p:sp>
          <p:nvSpPr>
            <p:cNvPr id="6885" name="Google Shape;6885;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2"/>
          <p:cNvGrpSpPr/>
          <p:nvPr/>
        </p:nvGrpSpPr>
        <p:grpSpPr>
          <a:xfrm>
            <a:off x="2130763" y="1532803"/>
            <a:ext cx="370909" cy="370675"/>
            <a:chOff x="-41895050" y="3217225"/>
            <a:chExt cx="317450" cy="317250"/>
          </a:xfrm>
        </p:grpSpPr>
        <p:sp>
          <p:nvSpPr>
            <p:cNvPr id="6888" name="Google Shape;6888;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2"/>
          <p:cNvGrpSpPr/>
          <p:nvPr/>
        </p:nvGrpSpPr>
        <p:grpSpPr>
          <a:xfrm>
            <a:off x="2130310" y="1969737"/>
            <a:ext cx="371814" cy="369974"/>
            <a:chOff x="-41893475" y="3584850"/>
            <a:chExt cx="318225" cy="316650"/>
          </a:xfrm>
        </p:grpSpPr>
        <p:sp>
          <p:nvSpPr>
            <p:cNvPr id="6894" name="Google Shape;6894;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8" name="Google Shape;6898;p7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72"/>
          <p:cNvGrpSpPr/>
          <p:nvPr/>
        </p:nvGrpSpPr>
        <p:grpSpPr>
          <a:xfrm>
            <a:off x="900338" y="3365029"/>
            <a:ext cx="337522" cy="370909"/>
            <a:chOff x="-39998250" y="3605325"/>
            <a:chExt cx="288875" cy="317450"/>
          </a:xfrm>
        </p:grpSpPr>
        <p:sp>
          <p:nvSpPr>
            <p:cNvPr id="6901" name="Google Shape;6901;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884112" y="3823493"/>
            <a:ext cx="369974" cy="369945"/>
            <a:chOff x="-40011050" y="3972375"/>
            <a:chExt cx="316650" cy="316625"/>
          </a:xfrm>
        </p:grpSpPr>
        <p:sp>
          <p:nvSpPr>
            <p:cNvPr id="6904" name="Google Shape;6904;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2"/>
          <p:cNvGrpSpPr/>
          <p:nvPr/>
        </p:nvGrpSpPr>
        <p:grpSpPr>
          <a:xfrm>
            <a:off x="3116043" y="2888192"/>
            <a:ext cx="266921" cy="369039"/>
            <a:chOff x="-38129425" y="3222550"/>
            <a:chExt cx="228450" cy="315850"/>
          </a:xfrm>
        </p:grpSpPr>
        <p:sp>
          <p:nvSpPr>
            <p:cNvPr id="6907" name="Google Shape;6907;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2"/>
          <p:cNvGrpSpPr/>
          <p:nvPr/>
        </p:nvGrpSpPr>
        <p:grpSpPr>
          <a:xfrm>
            <a:off x="3071012" y="3344787"/>
            <a:ext cx="371785" cy="369974"/>
            <a:chOff x="-38172725" y="3588000"/>
            <a:chExt cx="318200" cy="316650"/>
          </a:xfrm>
        </p:grpSpPr>
        <p:sp>
          <p:nvSpPr>
            <p:cNvPr id="6910" name="Google Shape;6910;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2"/>
          <p:cNvGrpSpPr/>
          <p:nvPr/>
        </p:nvGrpSpPr>
        <p:grpSpPr>
          <a:xfrm>
            <a:off x="3146914" y="3803222"/>
            <a:ext cx="219981" cy="369974"/>
            <a:chOff x="-38109725" y="3955025"/>
            <a:chExt cx="188275" cy="316650"/>
          </a:xfrm>
        </p:grpSpPr>
        <p:sp>
          <p:nvSpPr>
            <p:cNvPr id="6919" name="Google Shape;6919;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7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2" name="Google Shape;6922;p72"/>
          <p:cNvGrpSpPr/>
          <p:nvPr/>
        </p:nvGrpSpPr>
        <p:grpSpPr>
          <a:xfrm>
            <a:off x="2562313" y="1534643"/>
            <a:ext cx="373654" cy="369068"/>
            <a:chOff x="-41530375" y="3218800"/>
            <a:chExt cx="319800" cy="315875"/>
          </a:xfrm>
        </p:grpSpPr>
        <p:sp>
          <p:nvSpPr>
            <p:cNvPr id="6923" name="Google Shape;6923;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2564607" y="2049801"/>
            <a:ext cx="369068" cy="289004"/>
            <a:chOff x="-41526450" y="3653375"/>
            <a:chExt cx="315875" cy="247350"/>
          </a:xfrm>
        </p:grpSpPr>
        <p:sp>
          <p:nvSpPr>
            <p:cNvPr id="6926" name="Google Shape;6926;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2"/>
          <p:cNvGrpSpPr/>
          <p:nvPr/>
        </p:nvGrpSpPr>
        <p:grpSpPr>
          <a:xfrm>
            <a:off x="2565994" y="2412465"/>
            <a:ext cx="366293" cy="369974"/>
            <a:chOff x="-41526450" y="3951100"/>
            <a:chExt cx="313500" cy="316650"/>
          </a:xfrm>
        </p:grpSpPr>
        <p:sp>
          <p:nvSpPr>
            <p:cNvPr id="6929" name="Google Shape;6929;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331249" y="2906594"/>
            <a:ext cx="339595" cy="371814"/>
            <a:chOff x="-39625900" y="3238300"/>
            <a:chExt cx="290650" cy="318225"/>
          </a:xfrm>
        </p:grpSpPr>
        <p:sp>
          <p:nvSpPr>
            <p:cNvPr id="6933" name="Google Shape;6933;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7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72"/>
          <p:cNvGrpSpPr/>
          <p:nvPr/>
        </p:nvGrpSpPr>
        <p:grpSpPr>
          <a:xfrm>
            <a:off x="1325300" y="3823055"/>
            <a:ext cx="366293" cy="370441"/>
            <a:chOff x="-39647175" y="3972000"/>
            <a:chExt cx="313500" cy="317050"/>
          </a:xfrm>
        </p:grpSpPr>
        <p:sp>
          <p:nvSpPr>
            <p:cNvPr id="6937" name="Google Shape;6937;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3494427" y="2887053"/>
            <a:ext cx="375495" cy="370879"/>
            <a:chOff x="-37808850" y="3221575"/>
            <a:chExt cx="321375" cy="317425"/>
          </a:xfrm>
        </p:grpSpPr>
        <p:sp>
          <p:nvSpPr>
            <p:cNvPr id="6941" name="Google Shape;6941;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3503201" y="3409084"/>
            <a:ext cx="372749" cy="241158"/>
            <a:chOff x="-37806500" y="3643030"/>
            <a:chExt cx="319025" cy="206400"/>
          </a:xfrm>
        </p:grpSpPr>
        <p:sp>
          <p:nvSpPr>
            <p:cNvPr id="6944" name="Google Shape;6944;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2"/>
          <p:cNvGrpSpPr/>
          <p:nvPr/>
        </p:nvGrpSpPr>
        <p:grpSpPr>
          <a:xfrm>
            <a:off x="3505508" y="3801381"/>
            <a:ext cx="368134" cy="371814"/>
            <a:chOff x="-37804925" y="3953450"/>
            <a:chExt cx="315075" cy="318225"/>
          </a:xfrm>
        </p:grpSpPr>
        <p:sp>
          <p:nvSpPr>
            <p:cNvPr id="6947" name="Google Shape;6947;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7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72"/>
          <p:cNvGrpSpPr/>
          <p:nvPr/>
        </p:nvGrpSpPr>
        <p:grpSpPr>
          <a:xfrm>
            <a:off x="4860977" y="1553988"/>
            <a:ext cx="355663" cy="308725"/>
            <a:chOff x="-28462125" y="3199700"/>
            <a:chExt cx="298550" cy="259150"/>
          </a:xfrm>
        </p:grpSpPr>
        <p:sp>
          <p:nvSpPr>
            <p:cNvPr id="6952" name="Google Shape;6952;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2"/>
          <p:cNvGrpSpPr/>
          <p:nvPr/>
        </p:nvGrpSpPr>
        <p:grpSpPr>
          <a:xfrm>
            <a:off x="4861930" y="1988678"/>
            <a:ext cx="353757" cy="352833"/>
            <a:chOff x="-28461325" y="3545475"/>
            <a:chExt cx="296950" cy="296175"/>
          </a:xfrm>
        </p:grpSpPr>
        <p:sp>
          <p:nvSpPr>
            <p:cNvPr id="6956" name="Google Shape;6956;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2"/>
          <p:cNvGrpSpPr/>
          <p:nvPr/>
        </p:nvGrpSpPr>
        <p:grpSpPr>
          <a:xfrm>
            <a:off x="4858162" y="2438722"/>
            <a:ext cx="361292" cy="352803"/>
            <a:chOff x="-28463700" y="3914875"/>
            <a:chExt cx="303275" cy="296150"/>
          </a:xfrm>
        </p:grpSpPr>
        <p:sp>
          <p:nvSpPr>
            <p:cNvPr id="6963" name="Google Shape;6963;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7092947" y="1594805"/>
            <a:ext cx="351880" cy="227092"/>
            <a:chOff x="-26573400" y="3224125"/>
            <a:chExt cx="295375" cy="190625"/>
          </a:xfrm>
        </p:grpSpPr>
        <p:sp>
          <p:nvSpPr>
            <p:cNvPr id="6966" name="Google Shape;6966;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2"/>
          <p:cNvGrpSpPr/>
          <p:nvPr/>
        </p:nvGrpSpPr>
        <p:grpSpPr>
          <a:xfrm>
            <a:off x="7092947" y="1989140"/>
            <a:ext cx="351880" cy="351910"/>
            <a:chOff x="-26573400" y="3546250"/>
            <a:chExt cx="295375" cy="295400"/>
          </a:xfrm>
        </p:grpSpPr>
        <p:sp>
          <p:nvSpPr>
            <p:cNvPr id="6969" name="Google Shape;6969;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2"/>
          <p:cNvGrpSpPr/>
          <p:nvPr/>
        </p:nvGrpSpPr>
        <p:grpSpPr>
          <a:xfrm>
            <a:off x="7081228" y="2439049"/>
            <a:ext cx="375319" cy="352148"/>
            <a:chOff x="-26583625" y="3917025"/>
            <a:chExt cx="315050" cy="295600"/>
          </a:xfrm>
        </p:grpSpPr>
        <p:sp>
          <p:nvSpPr>
            <p:cNvPr id="6975" name="Google Shape;6975;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2"/>
          <p:cNvGrpSpPr/>
          <p:nvPr/>
        </p:nvGrpSpPr>
        <p:grpSpPr>
          <a:xfrm>
            <a:off x="5779742" y="3398079"/>
            <a:ext cx="289039" cy="352833"/>
            <a:chOff x="-24694925" y="3518700"/>
            <a:chExt cx="242625" cy="296175"/>
          </a:xfrm>
        </p:grpSpPr>
        <p:sp>
          <p:nvSpPr>
            <p:cNvPr id="6981" name="Google Shape;6981;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2"/>
          <p:cNvGrpSpPr/>
          <p:nvPr/>
        </p:nvGrpSpPr>
        <p:grpSpPr>
          <a:xfrm>
            <a:off x="5779280" y="3848107"/>
            <a:ext cx="289962" cy="352833"/>
            <a:chOff x="-24709100" y="3888875"/>
            <a:chExt cx="243400" cy="296175"/>
          </a:xfrm>
        </p:grpSpPr>
        <p:sp>
          <p:nvSpPr>
            <p:cNvPr id="6986" name="Google Shape;6986;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2"/>
          <p:cNvGrpSpPr/>
          <p:nvPr/>
        </p:nvGrpSpPr>
        <p:grpSpPr>
          <a:xfrm>
            <a:off x="7979280" y="2920770"/>
            <a:ext cx="356556" cy="349557"/>
            <a:chOff x="-22863675" y="3131775"/>
            <a:chExt cx="299300" cy="293425"/>
          </a:xfrm>
        </p:grpSpPr>
        <p:sp>
          <p:nvSpPr>
            <p:cNvPr id="6990" name="Google Shape;6990;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2"/>
          <p:cNvGrpSpPr/>
          <p:nvPr/>
        </p:nvGrpSpPr>
        <p:grpSpPr>
          <a:xfrm>
            <a:off x="5322144" y="1531949"/>
            <a:ext cx="310602" cy="352803"/>
            <a:chOff x="-28069875" y="3175300"/>
            <a:chExt cx="260725" cy="296150"/>
          </a:xfrm>
        </p:grpSpPr>
        <p:sp>
          <p:nvSpPr>
            <p:cNvPr id="6994" name="Google Shape;6994;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7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2"/>
          <p:cNvGrpSpPr/>
          <p:nvPr/>
        </p:nvGrpSpPr>
        <p:grpSpPr>
          <a:xfrm>
            <a:off x="5363423" y="2439183"/>
            <a:ext cx="228045" cy="351880"/>
            <a:chOff x="-28032075" y="3916450"/>
            <a:chExt cx="191425" cy="295375"/>
          </a:xfrm>
        </p:grpSpPr>
        <p:sp>
          <p:nvSpPr>
            <p:cNvPr id="7005" name="Google Shape;7005;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2"/>
          <p:cNvGrpSpPr/>
          <p:nvPr/>
        </p:nvGrpSpPr>
        <p:grpSpPr>
          <a:xfrm>
            <a:off x="7528769" y="1531934"/>
            <a:ext cx="352833" cy="352833"/>
            <a:chOff x="-26201650" y="3176075"/>
            <a:chExt cx="296175" cy="296175"/>
          </a:xfrm>
        </p:grpSpPr>
        <p:sp>
          <p:nvSpPr>
            <p:cNvPr id="7009" name="Google Shape;7009;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2"/>
          <p:cNvGrpSpPr/>
          <p:nvPr/>
        </p:nvGrpSpPr>
        <p:grpSpPr>
          <a:xfrm>
            <a:off x="7528293" y="1989155"/>
            <a:ext cx="353786" cy="351880"/>
            <a:chOff x="-26204800" y="3547050"/>
            <a:chExt cx="296975" cy="295375"/>
          </a:xfrm>
        </p:grpSpPr>
        <p:sp>
          <p:nvSpPr>
            <p:cNvPr id="7012" name="Google Shape;7012;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4" name="Google Shape;7014;p7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6199548" y="2919133"/>
            <a:ext cx="345328" cy="352833"/>
            <a:chOff x="-24353875" y="3147725"/>
            <a:chExt cx="289875" cy="296175"/>
          </a:xfrm>
        </p:grpSpPr>
        <p:sp>
          <p:nvSpPr>
            <p:cNvPr id="7016" name="Google Shape;7016;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2"/>
          <p:cNvGrpSpPr/>
          <p:nvPr/>
        </p:nvGrpSpPr>
        <p:grpSpPr>
          <a:xfrm>
            <a:off x="6207530" y="3398540"/>
            <a:ext cx="329365" cy="351910"/>
            <a:chOff x="-24344425" y="3519475"/>
            <a:chExt cx="276475" cy="295400"/>
          </a:xfrm>
        </p:grpSpPr>
        <p:sp>
          <p:nvSpPr>
            <p:cNvPr id="7019" name="Google Shape;7019;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6197210" y="3850460"/>
            <a:ext cx="350004" cy="348128"/>
            <a:chOff x="-24353075" y="3891250"/>
            <a:chExt cx="293800" cy="292225"/>
          </a:xfrm>
        </p:grpSpPr>
        <p:sp>
          <p:nvSpPr>
            <p:cNvPr id="7022" name="Google Shape;7022;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2"/>
          <p:cNvGrpSpPr/>
          <p:nvPr/>
        </p:nvGrpSpPr>
        <p:grpSpPr>
          <a:xfrm>
            <a:off x="7980681" y="3398763"/>
            <a:ext cx="353757" cy="351463"/>
            <a:chOff x="-22845575" y="3504075"/>
            <a:chExt cx="296950" cy="295025"/>
          </a:xfrm>
        </p:grpSpPr>
        <p:sp>
          <p:nvSpPr>
            <p:cNvPr id="7025" name="Google Shape;7025;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5773862" y="1532411"/>
            <a:ext cx="299344" cy="351880"/>
            <a:chOff x="-27691025" y="3175300"/>
            <a:chExt cx="251275" cy="295375"/>
          </a:xfrm>
        </p:grpSpPr>
        <p:sp>
          <p:nvSpPr>
            <p:cNvPr id="7028" name="Google Shape;7028;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2"/>
          <p:cNvGrpSpPr/>
          <p:nvPr/>
        </p:nvGrpSpPr>
        <p:grpSpPr>
          <a:xfrm>
            <a:off x="5746179" y="2051087"/>
            <a:ext cx="354710" cy="228015"/>
            <a:chOff x="-27721750" y="3598250"/>
            <a:chExt cx="297750" cy="191400"/>
          </a:xfrm>
        </p:grpSpPr>
        <p:sp>
          <p:nvSpPr>
            <p:cNvPr id="7033" name="Google Shape;7033;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2"/>
          <p:cNvGrpSpPr/>
          <p:nvPr/>
        </p:nvGrpSpPr>
        <p:grpSpPr>
          <a:xfrm>
            <a:off x="5747579" y="2444633"/>
            <a:ext cx="351910" cy="340980"/>
            <a:chOff x="-27719400" y="3925600"/>
            <a:chExt cx="295400" cy="286225"/>
          </a:xfrm>
        </p:grpSpPr>
        <p:sp>
          <p:nvSpPr>
            <p:cNvPr id="7036" name="Google Shape;7036;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2"/>
          <p:cNvGrpSpPr/>
          <p:nvPr/>
        </p:nvGrpSpPr>
        <p:grpSpPr>
          <a:xfrm>
            <a:off x="7968851" y="1531473"/>
            <a:ext cx="353757" cy="353757"/>
            <a:chOff x="-25834600" y="3176875"/>
            <a:chExt cx="296950" cy="296950"/>
          </a:xfrm>
        </p:grpSpPr>
        <p:sp>
          <p:nvSpPr>
            <p:cNvPr id="7039" name="Google Shape;7039;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7968851" y="1999474"/>
            <a:ext cx="353757" cy="331241"/>
            <a:chOff x="-25834600" y="3564375"/>
            <a:chExt cx="296950" cy="278050"/>
          </a:xfrm>
        </p:grpSpPr>
        <p:sp>
          <p:nvSpPr>
            <p:cNvPr id="7045" name="Google Shape;7045;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7966974" y="2438826"/>
            <a:ext cx="357509" cy="352595"/>
            <a:chOff x="-25834600" y="3915850"/>
            <a:chExt cx="300100" cy="295975"/>
          </a:xfrm>
        </p:grpSpPr>
        <p:sp>
          <p:nvSpPr>
            <p:cNvPr id="7054" name="Google Shape;7054;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2"/>
          <p:cNvGrpSpPr/>
          <p:nvPr/>
        </p:nvGrpSpPr>
        <p:grpSpPr>
          <a:xfrm>
            <a:off x="6702402" y="2920056"/>
            <a:ext cx="228968" cy="350987"/>
            <a:chOff x="-23930925" y="3149300"/>
            <a:chExt cx="192200" cy="294625"/>
          </a:xfrm>
        </p:grpSpPr>
        <p:sp>
          <p:nvSpPr>
            <p:cNvPr id="7058" name="Google Shape;7058;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2"/>
          <p:cNvGrpSpPr/>
          <p:nvPr/>
        </p:nvGrpSpPr>
        <p:grpSpPr>
          <a:xfrm>
            <a:off x="6659232" y="3398540"/>
            <a:ext cx="315307" cy="351910"/>
            <a:chOff x="-23962425" y="3519475"/>
            <a:chExt cx="264675" cy="295400"/>
          </a:xfrm>
        </p:grpSpPr>
        <p:sp>
          <p:nvSpPr>
            <p:cNvPr id="7063" name="Google Shape;7063;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7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72"/>
          <p:cNvGrpSpPr/>
          <p:nvPr/>
        </p:nvGrpSpPr>
        <p:grpSpPr>
          <a:xfrm>
            <a:off x="8037908" y="3848584"/>
            <a:ext cx="239302" cy="351880"/>
            <a:chOff x="-22788075" y="3904625"/>
            <a:chExt cx="200875" cy="295375"/>
          </a:xfrm>
        </p:grpSpPr>
        <p:sp>
          <p:nvSpPr>
            <p:cNvPr id="7067" name="Google Shape;7067;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6193206" y="1531949"/>
            <a:ext cx="354710" cy="352803"/>
            <a:chOff x="-27351575" y="3175300"/>
            <a:chExt cx="297750" cy="296150"/>
          </a:xfrm>
        </p:grpSpPr>
        <p:sp>
          <p:nvSpPr>
            <p:cNvPr id="7072" name="Google Shape;7072;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2"/>
          <p:cNvGrpSpPr/>
          <p:nvPr/>
        </p:nvGrpSpPr>
        <p:grpSpPr>
          <a:xfrm>
            <a:off x="6235914" y="1988559"/>
            <a:ext cx="269293" cy="353072"/>
            <a:chOff x="-27313750" y="3545275"/>
            <a:chExt cx="226050" cy="296375"/>
          </a:xfrm>
        </p:grpSpPr>
        <p:sp>
          <p:nvSpPr>
            <p:cNvPr id="7077" name="Google Shape;7077;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6193206" y="2436830"/>
            <a:ext cx="354710" cy="356586"/>
            <a:chOff x="-27351575" y="3915650"/>
            <a:chExt cx="297750" cy="299325"/>
          </a:xfrm>
        </p:grpSpPr>
        <p:sp>
          <p:nvSpPr>
            <p:cNvPr id="7081" name="Google Shape;7081;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2"/>
          <p:cNvGrpSpPr/>
          <p:nvPr/>
        </p:nvGrpSpPr>
        <p:grpSpPr>
          <a:xfrm>
            <a:off x="4880696" y="2919029"/>
            <a:ext cx="319060" cy="353042"/>
            <a:chOff x="-25445525" y="3175900"/>
            <a:chExt cx="267825" cy="296350"/>
          </a:xfrm>
        </p:grpSpPr>
        <p:sp>
          <p:nvSpPr>
            <p:cNvPr id="7084" name="Google Shape;7084;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2"/>
          <p:cNvGrpSpPr/>
          <p:nvPr/>
        </p:nvGrpSpPr>
        <p:grpSpPr>
          <a:xfrm>
            <a:off x="4862410" y="3409352"/>
            <a:ext cx="355633" cy="330288"/>
            <a:chOff x="-25465200" y="3565175"/>
            <a:chExt cx="298525" cy="277250"/>
          </a:xfrm>
        </p:grpSpPr>
        <p:sp>
          <p:nvSpPr>
            <p:cNvPr id="7088" name="Google Shape;7088;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61948" y="3848882"/>
            <a:ext cx="356556" cy="351285"/>
            <a:chOff x="-25465200" y="3916150"/>
            <a:chExt cx="299300" cy="294875"/>
          </a:xfrm>
        </p:grpSpPr>
        <p:sp>
          <p:nvSpPr>
            <p:cNvPr id="7091" name="Google Shape;7091;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2"/>
          <p:cNvGrpSpPr/>
          <p:nvPr/>
        </p:nvGrpSpPr>
        <p:grpSpPr>
          <a:xfrm>
            <a:off x="7089388" y="2919148"/>
            <a:ext cx="351880" cy="352803"/>
            <a:chOff x="-23615075" y="3148525"/>
            <a:chExt cx="295375" cy="296150"/>
          </a:xfrm>
        </p:grpSpPr>
        <p:sp>
          <p:nvSpPr>
            <p:cNvPr id="7094" name="Google Shape;7094;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7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72"/>
          <p:cNvGrpSpPr/>
          <p:nvPr/>
        </p:nvGrpSpPr>
        <p:grpSpPr>
          <a:xfrm>
            <a:off x="7088911" y="3858427"/>
            <a:ext cx="352833" cy="332194"/>
            <a:chOff x="-23615075" y="3906200"/>
            <a:chExt cx="296175" cy="278850"/>
          </a:xfrm>
        </p:grpSpPr>
        <p:sp>
          <p:nvSpPr>
            <p:cNvPr id="7100" name="Google Shape;7100;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2"/>
          <p:cNvGrpSpPr/>
          <p:nvPr/>
        </p:nvGrpSpPr>
        <p:grpSpPr>
          <a:xfrm>
            <a:off x="6637880" y="1532068"/>
            <a:ext cx="353757" cy="352565"/>
            <a:chOff x="-26980600" y="3175500"/>
            <a:chExt cx="296950" cy="295950"/>
          </a:xfrm>
        </p:grpSpPr>
        <p:sp>
          <p:nvSpPr>
            <p:cNvPr id="7105" name="Google Shape;7105;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7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72"/>
          <p:cNvGrpSpPr/>
          <p:nvPr/>
        </p:nvGrpSpPr>
        <p:grpSpPr>
          <a:xfrm>
            <a:off x="6638357" y="2470604"/>
            <a:ext cx="352803" cy="289039"/>
            <a:chOff x="-26981375" y="3951875"/>
            <a:chExt cx="296150" cy="242625"/>
          </a:xfrm>
        </p:grpSpPr>
        <p:sp>
          <p:nvSpPr>
            <p:cNvPr id="7110" name="Google Shape;7110;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5303399" y="2918195"/>
            <a:ext cx="351910" cy="354710"/>
            <a:chOff x="-25094250" y="3176075"/>
            <a:chExt cx="295400" cy="297750"/>
          </a:xfrm>
        </p:grpSpPr>
        <p:sp>
          <p:nvSpPr>
            <p:cNvPr id="7114" name="Google Shape;7114;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2"/>
          <p:cNvGrpSpPr/>
          <p:nvPr/>
        </p:nvGrpSpPr>
        <p:grpSpPr>
          <a:xfrm>
            <a:off x="5303399" y="3398556"/>
            <a:ext cx="351910" cy="351880"/>
            <a:chOff x="-25094250" y="3547050"/>
            <a:chExt cx="295400" cy="295375"/>
          </a:xfrm>
        </p:grpSpPr>
        <p:sp>
          <p:nvSpPr>
            <p:cNvPr id="7118" name="Google Shape;7118;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2"/>
          <p:cNvGrpSpPr/>
          <p:nvPr/>
        </p:nvGrpSpPr>
        <p:grpSpPr>
          <a:xfrm>
            <a:off x="7535476" y="2919148"/>
            <a:ext cx="352803" cy="352803"/>
            <a:chOff x="-23245675" y="3148525"/>
            <a:chExt cx="296150" cy="296150"/>
          </a:xfrm>
        </p:grpSpPr>
        <p:sp>
          <p:nvSpPr>
            <p:cNvPr id="7125" name="Google Shape;7125;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7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72"/>
          <p:cNvGrpSpPr/>
          <p:nvPr/>
        </p:nvGrpSpPr>
        <p:grpSpPr>
          <a:xfrm>
            <a:off x="7535938" y="3848122"/>
            <a:ext cx="351880" cy="352803"/>
            <a:chOff x="-23244900" y="3888100"/>
            <a:chExt cx="295375" cy="296150"/>
          </a:xfrm>
        </p:grpSpPr>
        <p:sp>
          <p:nvSpPr>
            <p:cNvPr id="7130" name="Google Shape;7130;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7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5"/>
        <p:cNvGrpSpPr/>
        <p:nvPr/>
      </p:nvGrpSpPr>
      <p:grpSpPr>
        <a:xfrm>
          <a:off x="0" y="0"/>
          <a:ext cx="0" cy="0"/>
          <a:chOff x="0" y="0"/>
          <a:chExt cx="0" cy="0"/>
        </a:xfrm>
      </p:grpSpPr>
      <p:sp>
        <p:nvSpPr>
          <p:cNvPr id="7146" name="Google Shape;7146;p7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47" name="Google Shape;7147;p7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48" name="Google Shape;7148;p7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3"/>
          <p:cNvGrpSpPr/>
          <p:nvPr/>
        </p:nvGrpSpPr>
        <p:grpSpPr>
          <a:xfrm>
            <a:off x="850004" y="1975418"/>
            <a:ext cx="367261" cy="367261"/>
            <a:chOff x="-65145700" y="3727425"/>
            <a:chExt cx="317425" cy="317425"/>
          </a:xfrm>
        </p:grpSpPr>
        <p:sp>
          <p:nvSpPr>
            <p:cNvPr id="7150" name="Google Shape;7150;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853201" y="2404333"/>
            <a:ext cx="360868" cy="367261"/>
            <a:chOff x="-65144125" y="4094450"/>
            <a:chExt cx="311900" cy="317425"/>
          </a:xfrm>
        </p:grpSpPr>
        <p:sp>
          <p:nvSpPr>
            <p:cNvPr id="7153" name="Google Shape;7153;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3056770" y="1975028"/>
            <a:ext cx="370645" cy="368042"/>
            <a:chOff x="-63250675" y="3744075"/>
            <a:chExt cx="320350" cy="318100"/>
          </a:xfrm>
        </p:grpSpPr>
        <p:sp>
          <p:nvSpPr>
            <p:cNvPr id="7158" name="Google Shape;7158;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3"/>
          <p:cNvGrpSpPr/>
          <p:nvPr/>
        </p:nvGrpSpPr>
        <p:grpSpPr>
          <a:xfrm>
            <a:off x="3058462" y="2404333"/>
            <a:ext cx="367261" cy="367261"/>
            <a:chOff x="-63250675" y="4110200"/>
            <a:chExt cx="317425" cy="317425"/>
          </a:xfrm>
        </p:grpSpPr>
        <p:sp>
          <p:nvSpPr>
            <p:cNvPr id="7162" name="Google Shape;7162;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1737509" y="2901428"/>
            <a:ext cx="359075" cy="358844"/>
            <a:chOff x="-61351725" y="3372400"/>
            <a:chExt cx="310350" cy="310150"/>
          </a:xfrm>
        </p:grpSpPr>
        <p:sp>
          <p:nvSpPr>
            <p:cNvPr id="7172" name="Google Shape;7172;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1733864" y="3364484"/>
            <a:ext cx="366364" cy="333534"/>
            <a:chOff x="-61354875" y="3751050"/>
            <a:chExt cx="316650" cy="288275"/>
          </a:xfrm>
        </p:grpSpPr>
        <p:sp>
          <p:nvSpPr>
            <p:cNvPr id="7176" name="Google Shape;7176;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1733864" y="3806124"/>
            <a:ext cx="366364" cy="367290"/>
            <a:chOff x="-61354875" y="4101525"/>
            <a:chExt cx="316650" cy="317450"/>
          </a:xfrm>
        </p:grpSpPr>
        <p:sp>
          <p:nvSpPr>
            <p:cNvPr id="7180" name="Google Shape;7180;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3"/>
          <p:cNvGrpSpPr/>
          <p:nvPr/>
        </p:nvGrpSpPr>
        <p:grpSpPr>
          <a:xfrm>
            <a:off x="3950299" y="2898000"/>
            <a:ext cx="368157" cy="365699"/>
            <a:chOff x="-59470075" y="3308975"/>
            <a:chExt cx="318200" cy="316075"/>
          </a:xfrm>
        </p:grpSpPr>
        <p:sp>
          <p:nvSpPr>
            <p:cNvPr id="7183" name="Google Shape;7183;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3"/>
          <p:cNvGrpSpPr/>
          <p:nvPr/>
        </p:nvGrpSpPr>
        <p:grpSpPr>
          <a:xfrm>
            <a:off x="1295729" y="1533705"/>
            <a:ext cx="367261" cy="364686"/>
            <a:chOff x="-64781025" y="3361050"/>
            <a:chExt cx="317425" cy="315200"/>
          </a:xfrm>
        </p:grpSpPr>
        <p:sp>
          <p:nvSpPr>
            <p:cNvPr id="7193" name="Google Shape;7193;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7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73"/>
          <p:cNvGrpSpPr/>
          <p:nvPr/>
        </p:nvGrpSpPr>
        <p:grpSpPr>
          <a:xfrm>
            <a:off x="3500129" y="1975144"/>
            <a:ext cx="382765" cy="367810"/>
            <a:chOff x="-62890750" y="3747425"/>
            <a:chExt cx="330825" cy="317900"/>
          </a:xfrm>
        </p:grpSpPr>
        <p:sp>
          <p:nvSpPr>
            <p:cNvPr id="7201" name="Google Shape;7201;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3"/>
          <p:cNvGrpSpPr/>
          <p:nvPr/>
        </p:nvGrpSpPr>
        <p:grpSpPr>
          <a:xfrm>
            <a:off x="3507881" y="2404781"/>
            <a:ext cx="367261" cy="366364"/>
            <a:chOff x="-62884425" y="4111775"/>
            <a:chExt cx="317425" cy="316650"/>
          </a:xfrm>
        </p:grpSpPr>
        <p:sp>
          <p:nvSpPr>
            <p:cNvPr id="7216" name="Google Shape;7216;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2180515" y="2900850"/>
            <a:ext cx="365438" cy="360001"/>
            <a:chOff x="-60991775" y="3376900"/>
            <a:chExt cx="315850" cy="311150"/>
          </a:xfrm>
        </p:grpSpPr>
        <p:sp>
          <p:nvSpPr>
            <p:cNvPr id="7219" name="Google Shape;7219;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3"/>
          <p:cNvGrpSpPr/>
          <p:nvPr/>
        </p:nvGrpSpPr>
        <p:grpSpPr>
          <a:xfrm>
            <a:off x="2180052" y="3351714"/>
            <a:ext cx="366364" cy="359075"/>
            <a:chOff x="-60988625" y="3740800"/>
            <a:chExt cx="316650" cy="310350"/>
          </a:xfrm>
        </p:grpSpPr>
        <p:sp>
          <p:nvSpPr>
            <p:cNvPr id="7223" name="Google Shape;7223;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3"/>
          <p:cNvGrpSpPr/>
          <p:nvPr/>
        </p:nvGrpSpPr>
        <p:grpSpPr>
          <a:xfrm>
            <a:off x="2180052" y="3807165"/>
            <a:ext cx="366364" cy="365207"/>
            <a:chOff x="-60987850" y="4100950"/>
            <a:chExt cx="316650" cy="315650"/>
          </a:xfrm>
        </p:grpSpPr>
        <p:sp>
          <p:nvSpPr>
            <p:cNvPr id="7227" name="Google Shape;7227;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3"/>
          <p:cNvGrpSpPr/>
          <p:nvPr/>
        </p:nvGrpSpPr>
        <p:grpSpPr>
          <a:xfrm>
            <a:off x="3949836" y="3352625"/>
            <a:ext cx="369083" cy="357253"/>
            <a:chOff x="-59447250" y="3706150"/>
            <a:chExt cx="319000" cy="308775"/>
          </a:xfrm>
        </p:grpSpPr>
        <p:sp>
          <p:nvSpPr>
            <p:cNvPr id="7233" name="Google Shape;7233;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3"/>
          <p:cNvGrpSpPr/>
          <p:nvPr/>
        </p:nvGrpSpPr>
        <p:grpSpPr>
          <a:xfrm>
            <a:off x="1738564" y="1545199"/>
            <a:ext cx="368186" cy="364224"/>
            <a:chOff x="-64406125" y="3362225"/>
            <a:chExt cx="318225" cy="314800"/>
          </a:xfrm>
        </p:grpSpPr>
        <p:sp>
          <p:nvSpPr>
            <p:cNvPr id="7238" name="Google Shape;7238;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73"/>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73"/>
          <p:cNvGrpSpPr/>
          <p:nvPr/>
        </p:nvGrpSpPr>
        <p:grpSpPr>
          <a:xfrm>
            <a:off x="1739027" y="2416044"/>
            <a:ext cx="367261" cy="366364"/>
            <a:chOff x="-64410850" y="4094450"/>
            <a:chExt cx="317425" cy="316650"/>
          </a:xfrm>
        </p:grpSpPr>
        <p:sp>
          <p:nvSpPr>
            <p:cNvPr id="7242" name="Google Shape;7242;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7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73"/>
          <p:cNvGrpSpPr/>
          <p:nvPr/>
        </p:nvGrpSpPr>
        <p:grpSpPr>
          <a:xfrm>
            <a:off x="3960575" y="1974854"/>
            <a:ext cx="365467" cy="368389"/>
            <a:chOff x="-62516625" y="3743175"/>
            <a:chExt cx="315875" cy="318400"/>
          </a:xfrm>
        </p:grpSpPr>
        <p:sp>
          <p:nvSpPr>
            <p:cNvPr id="7247" name="Google Shape;7247;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3"/>
          <p:cNvGrpSpPr/>
          <p:nvPr/>
        </p:nvGrpSpPr>
        <p:grpSpPr>
          <a:xfrm>
            <a:off x="3967415" y="2424826"/>
            <a:ext cx="351786" cy="326274"/>
            <a:chOff x="-62511900" y="4129100"/>
            <a:chExt cx="304050" cy="282000"/>
          </a:xfrm>
        </p:grpSpPr>
        <p:sp>
          <p:nvSpPr>
            <p:cNvPr id="7250" name="Google Shape;7250;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3"/>
          <p:cNvGrpSpPr/>
          <p:nvPr/>
        </p:nvGrpSpPr>
        <p:grpSpPr>
          <a:xfrm>
            <a:off x="2645537" y="2897220"/>
            <a:ext cx="310770" cy="367261"/>
            <a:chOff x="-60597975" y="3367475"/>
            <a:chExt cx="268600" cy="317425"/>
          </a:xfrm>
        </p:grpSpPr>
        <p:sp>
          <p:nvSpPr>
            <p:cNvPr id="7256" name="Google Shape;7256;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3"/>
          <p:cNvGrpSpPr/>
          <p:nvPr/>
        </p:nvGrpSpPr>
        <p:grpSpPr>
          <a:xfrm>
            <a:off x="2617740" y="3858536"/>
            <a:ext cx="366364" cy="262465"/>
            <a:chOff x="-60621600" y="4145650"/>
            <a:chExt cx="316650" cy="226850"/>
          </a:xfrm>
        </p:grpSpPr>
        <p:sp>
          <p:nvSpPr>
            <p:cNvPr id="7263" name="Google Shape;7263;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3"/>
          <p:cNvGrpSpPr/>
          <p:nvPr/>
        </p:nvGrpSpPr>
        <p:grpSpPr>
          <a:xfrm>
            <a:off x="3954392" y="3807035"/>
            <a:ext cx="359972" cy="365467"/>
            <a:chOff x="-59400775" y="4084200"/>
            <a:chExt cx="311125" cy="315875"/>
          </a:xfrm>
        </p:grpSpPr>
        <p:sp>
          <p:nvSpPr>
            <p:cNvPr id="7267" name="Google Shape;7267;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3"/>
          <p:cNvGrpSpPr/>
          <p:nvPr/>
        </p:nvGrpSpPr>
        <p:grpSpPr>
          <a:xfrm>
            <a:off x="2178486" y="1532866"/>
            <a:ext cx="365438" cy="366364"/>
            <a:chOff x="-64044600" y="3360375"/>
            <a:chExt cx="315850" cy="316650"/>
          </a:xfrm>
        </p:grpSpPr>
        <p:sp>
          <p:nvSpPr>
            <p:cNvPr id="7274" name="Google Shape;7274;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2204909" y="1975418"/>
            <a:ext cx="312592" cy="367261"/>
            <a:chOff x="-64022550" y="3727425"/>
            <a:chExt cx="270175" cy="317425"/>
          </a:xfrm>
        </p:grpSpPr>
        <p:sp>
          <p:nvSpPr>
            <p:cNvPr id="7278" name="Google Shape;7278;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3"/>
          <p:cNvGrpSpPr/>
          <p:nvPr/>
        </p:nvGrpSpPr>
        <p:grpSpPr>
          <a:xfrm>
            <a:off x="2229047" y="2404318"/>
            <a:ext cx="264317" cy="367290"/>
            <a:chOff x="-64001300" y="4093650"/>
            <a:chExt cx="228450" cy="317450"/>
          </a:xfrm>
        </p:grpSpPr>
        <p:sp>
          <p:nvSpPr>
            <p:cNvPr id="7282" name="Google Shape;7282;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848051" y="2897610"/>
            <a:ext cx="359972" cy="366480"/>
            <a:chOff x="-62148800" y="3377700"/>
            <a:chExt cx="311125" cy="316750"/>
          </a:xfrm>
        </p:grpSpPr>
        <p:sp>
          <p:nvSpPr>
            <p:cNvPr id="7287" name="Google Shape;7287;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3"/>
          <p:cNvGrpSpPr/>
          <p:nvPr/>
        </p:nvGrpSpPr>
        <p:grpSpPr>
          <a:xfrm>
            <a:off x="843958" y="3347607"/>
            <a:ext cx="368157" cy="367290"/>
            <a:chOff x="-62154300" y="3743950"/>
            <a:chExt cx="318200" cy="317450"/>
          </a:xfrm>
        </p:grpSpPr>
        <p:sp>
          <p:nvSpPr>
            <p:cNvPr id="7290" name="Google Shape;7290;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3"/>
          <p:cNvGrpSpPr/>
          <p:nvPr/>
        </p:nvGrpSpPr>
        <p:grpSpPr>
          <a:xfrm>
            <a:off x="843944" y="3806587"/>
            <a:ext cx="368186" cy="366364"/>
            <a:chOff x="-62151950" y="4111775"/>
            <a:chExt cx="318225" cy="316650"/>
          </a:xfrm>
        </p:grpSpPr>
        <p:sp>
          <p:nvSpPr>
            <p:cNvPr id="7293" name="Google Shape;7293;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3062568" y="2897133"/>
            <a:ext cx="368157" cy="367434"/>
            <a:chOff x="-60254550" y="3367325"/>
            <a:chExt cx="318200" cy="317575"/>
          </a:xfrm>
        </p:grpSpPr>
        <p:sp>
          <p:nvSpPr>
            <p:cNvPr id="7298" name="Google Shape;7298;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3"/>
          <p:cNvGrpSpPr/>
          <p:nvPr/>
        </p:nvGrpSpPr>
        <p:grpSpPr>
          <a:xfrm>
            <a:off x="3063465" y="3348127"/>
            <a:ext cx="366364" cy="366248"/>
            <a:chOff x="-60255350" y="3733825"/>
            <a:chExt cx="316650" cy="316550"/>
          </a:xfrm>
        </p:grpSpPr>
        <p:sp>
          <p:nvSpPr>
            <p:cNvPr id="7303" name="Google Shape;7303;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3"/>
          <p:cNvGrpSpPr/>
          <p:nvPr/>
        </p:nvGrpSpPr>
        <p:grpSpPr>
          <a:xfrm>
            <a:off x="3091262" y="3807035"/>
            <a:ext cx="310770" cy="365467"/>
            <a:chOff x="-60232500" y="4101525"/>
            <a:chExt cx="268600" cy="315875"/>
          </a:xfrm>
        </p:grpSpPr>
        <p:sp>
          <p:nvSpPr>
            <p:cNvPr id="7311" name="Google Shape;7311;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7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4" name="Google Shape;7314;p73"/>
          <p:cNvGrpSpPr/>
          <p:nvPr/>
        </p:nvGrpSpPr>
        <p:grpSpPr>
          <a:xfrm>
            <a:off x="2624262" y="1532866"/>
            <a:ext cx="368186" cy="366364"/>
            <a:chOff x="-63679950" y="3360375"/>
            <a:chExt cx="318225" cy="316650"/>
          </a:xfrm>
        </p:grpSpPr>
        <p:sp>
          <p:nvSpPr>
            <p:cNvPr id="7315" name="Google Shape;7315;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3"/>
          <p:cNvGrpSpPr/>
          <p:nvPr/>
        </p:nvGrpSpPr>
        <p:grpSpPr>
          <a:xfrm>
            <a:off x="2622889" y="2404203"/>
            <a:ext cx="370934" cy="367521"/>
            <a:chOff x="-63679950" y="4093450"/>
            <a:chExt cx="320600" cy="317650"/>
          </a:xfrm>
        </p:grpSpPr>
        <p:sp>
          <p:nvSpPr>
            <p:cNvPr id="7321" name="Google Shape;7321;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3"/>
          <p:cNvGrpSpPr/>
          <p:nvPr/>
        </p:nvGrpSpPr>
        <p:grpSpPr>
          <a:xfrm>
            <a:off x="1283006" y="2897205"/>
            <a:ext cx="366364" cy="367290"/>
            <a:chOff x="-61784125" y="3377700"/>
            <a:chExt cx="316650" cy="317450"/>
          </a:xfrm>
        </p:grpSpPr>
        <p:sp>
          <p:nvSpPr>
            <p:cNvPr id="7325" name="Google Shape;7325;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3"/>
          <p:cNvGrpSpPr/>
          <p:nvPr/>
        </p:nvGrpSpPr>
        <p:grpSpPr>
          <a:xfrm>
            <a:off x="1283006" y="3347607"/>
            <a:ext cx="366364" cy="367290"/>
            <a:chOff x="-61783350" y="3743950"/>
            <a:chExt cx="316650" cy="317450"/>
          </a:xfrm>
        </p:grpSpPr>
        <p:sp>
          <p:nvSpPr>
            <p:cNvPr id="7333" name="Google Shape;7333;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7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73"/>
          <p:cNvGrpSpPr/>
          <p:nvPr/>
        </p:nvGrpSpPr>
        <p:grpSpPr>
          <a:xfrm>
            <a:off x="3504430" y="3807440"/>
            <a:ext cx="369112" cy="364657"/>
            <a:chOff x="-59869425" y="4102225"/>
            <a:chExt cx="319025" cy="315175"/>
          </a:xfrm>
        </p:grpSpPr>
        <p:sp>
          <p:nvSpPr>
            <p:cNvPr id="7339" name="Google Shape;7339;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3"/>
          <p:cNvGrpSpPr/>
          <p:nvPr/>
        </p:nvGrpSpPr>
        <p:grpSpPr>
          <a:xfrm>
            <a:off x="2623233" y="4276262"/>
            <a:ext cx="366364" cy="365467"/>
            <a:chOff x="-59029025" y="3711650"/>
            <a:chExt cx="316650" cy="315875"/>
          </a:xfrm>
        </p:grpSpPr>
        <p:sp>
          <p:nvSpPr>
            <p:cNvPr id="7344" name="Google Shape;7344;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3"/>
          <p:cNvGrpSpPr/>
          <p:nvPr/>
        </p:nvGrpSpPr>
        <p:grpSpPr>
          <a:xfrm>
            <a:off x="4859311" y="1532317"/>
            <a:ext cx="351940" cy="348188"/>
            <a:chOff x="581525" y="3254850"/>
            <a:chExt cx="297750" cy="294575"/>
          </a:xfrm>
        </p:grpSpPr>
        <p:sp>
          <p:nvSpPr>
            <p:cNvPr id="7352" name="Google Shape;7352;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3"/>
          <p:cNvGrpSpPr/>
          <p:nvPr/>
        </p:nvGrpSpPr>
        <p:grpSpPr>
          <a:xfrm>
            <a:off x="4858380" y="1971253"/>
            <a:ext cx="353802" cy="351497"/>
            <a:chOff x="580725" y="3617925"/>
            <a:chExt cx="299325" cy="297375"/>
          </a:xfrm>
        </p:grpSpPr>
        <p:sp>
          <p:nvSpPr>
            <p:cNvPr id="7356" name="Google Shape;7356;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3"/>
          <p:cNvGrpSpPr/>
          <p:nvPr/>
        </p:nvGrpSpPr>
        <p:grpSpPr>
          <a:xfrm>
            <a:off x="4860242" y="2418443"/>
            <a:ext cx="350079" cy="350079"/>
            <a:chOff x="583100" y="3982600"/>
            <a:chExt cx="296175" cy="296175"/>
          </a:xfrm>
        </p:grpSpPr>
        <p:sp>
          <p:nvSpPr>
            <p:cNvPr id="7362" name="Google Shape;7362;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3"/>
          <p:cNvGrpSpPr/>
          <p:nvPr/>
        </p:nvGrpSpPr>
        <p:grpSpPr>
          <a:xfrm>
            <a:off x="7092856" y="1532067"/>
            <a:ext cx="307231" cy="348690"/>
            <a:chOff x="2423775" y="3226875"/>
            <a:chExt cx="259925" cy="295000"/>
          </a:xfrm>
        </p:grpSpPr>
        <p:sp>
          <p:nvSpPr>
            <p:cNvPr id="7370" name="Google Shape;7370;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3"/>
          <p:cNvGrpSpPr/>
          <p:nvPr/>
        </p:nvGrpSpPr>
        <p:grpSpPr>
          <a:xfrm>
            <a:off x="7070043" y="1973352"/>
            <a:ext cx="352857" cy="347301"/>
            <a:chOff x="2404875" y="3592725"/>
            <a:chExt cx="298525" cy="293825"/>
          </a:xfrm>
        </p:grpSpPr>
        <p:sp>
          <p:nvSpPr>
            <p:cNvPr id="7374" name="Google Shape;7374;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3"/>
          <p:cNvGrpSpPr/>
          <p:nvPr/>
        </p:nvGrpSpPr>
        <p:grpSpPr>
          <a:xfrm>
            <a:off x="7070974" y="2418917"/>
            <a:ext cx="350995" cy="349133"/>
            <a:chOff x="2404875" y="3955825"/>
            <a:chExt cx="296950" cy="295375"/>
          </a:xfrm>
        </p:grpSpPr>
        <p:sp>
          <p:nvSpPr>
            <p:cNvPr id="7378" name="Google Shape;7378;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3"/>
          <p:cNvGrpSpPr/>
          <p:nvPr/>
        </p:nvGrpSpPr>
        <p:grpSpPr>
          <a:xfrm>
            <a:off x="5764954" y="2883111"/>
            <a:ext cx="349163" cy="350079"/>
            <a:chOff x="4263650" y="3235150"/>
            <a:chExt cx="295400" cy="296175"/>
          </a:xfrm>
        </p:grpSpPr>
        <p:sp>
          <p:nvSpPr>
            <p:cNvPr id="7383" name="Google Shape;7383;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3"/>
          <p:cNvGrpSpPr/>
          <p:nvPr/>
        </p:nvGrpSpPr>
        <p:grpSpPr>
          <a:xfrm>
            <a:off x="5762634" y="3342272"/>
            <a:ext cx="353802" cy="327739"/>
            <a:chOff x="4266025" y="3609275"/>
            <a:chExt cx="299325" cy="277275"/>
          </a:xfrm>
        </p:grpSpPr>
        <p:sp>
          <p:nvSpPr>
            <p:cNvPr id="7389" name="Google Shape;7389;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3"/>
          <p:cNvGrpSpPr/>
          <p:nvPr/>
        </p:nvGrpSpPr>
        <p:grpSpPr>
          <a:xfrm>
            <a:off x="5763092" y="3807659"/>
            <a:ext cx="352886" cy="349133"/>
            <a:chOff x="4263650" y="3963700"/>
            <a:chExt cx="298550" cy="295375"/>
          </a:xfrm>
        </p:grpSpPr>
        <p:sp>
          <p:nvSpPr>
            <p:cNvPr id="7392" name="Google Shape;7392;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8041429" y="2883111"/>
            <a:ext cx="226264" cy="350079"/>
            <a:chOff x="6164975" y="3211525"/>
            <a:chExt cx="191425" cy="296175"/>
          </a:xfrm>
        </p:grpSpPr>
        <p:sp>
          <p:nvSpPr>
            <p:cNvPr id="7400" name="Google Shape;7400;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5303466" y="1531387"/>
            <a:ext cx="352886" cy="350049"/>
            <a:chOff x="946175" y="3253275"/>
            <a:chExt cx="298550" cy="296150"/>
          </a:xfrm>
        </p:grpSpPr>
        <p:sp>
          <p:nvSpPr>
            <p:cNvPr id="7408" name="Google Shape;7408;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5304397" y="1973351"/>
            <a:ext cx="351024" cy="347301"/>
            <a:chOff x="946175" y="3619500"/>
            <a:chExt cx="296975" cy="293825"/>
          </a:xfrm>
        </p:grpSpPr>
        <p:sp>
          <p:nvSpPr>
            <p:cNvPr id="7414" name="Google Shape;7414;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3"/>
          <p:cNvGrpSpPr/>
          <p:nvPr/>
        </p:nvGrpSpPr>
        <p:grpSpPr>
          <a:xfrm>
            <a:off x="5303939" y="2417985"/>
            <a:ext cx="351940" cy="350995"/>
            <a:chOff x="944600" y="3981825"/>
            <a:chExt cx="297750" cy="296950"/>
          </a:xfrm>
        </p:grpSpPr>
        <p:sp>
          <p:nvSpPr>
            <p:cNvPr id="7421" name="Google Shape;7421;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3"/>
          <p:cNvGrpSpPr/>
          <p:nvPr/>
        </p:nvGrpSpPr>
        <p:grpSpPr>
          <a:xfrm>
            <a:off x="7520875" y="1531845"/>
            <a:ext cx="350079" cy="349133"/>
            <a:chOff x="2768750" y="3227275"/>
            <a:chExt cx="296175" cy="295375"/>
          </a:xfrm>
        </p:grpSpPr>
        <p:sp>
          <p:nvSpPr>
            <p:cNvPr id="7426" name="Google Shape;7426;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3"/>
          <p:cNvGrpSpPr/>
          <p:nvPr/>
        </p:nvGrpSpPr>
        <p:grpSpPr>
          <a:xfrm>
            <a:off x="7541826" y="1972717"/>
            <a:ext cx="308177" cy="348572"/>
            <a:chOff x="2786075" y="3591800"/>
            <a:chExt cx="260725" cy="294900"/>
          </a:xfrm>
        </p:grpSpPr>
        <p:sp>
          <p:nvSpPr>
            <p:cNvPr id="7435" name="Google Shape;7435;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7582324" y="2418444"/>
            <a:ext cx="227180" cy="350079"/>
            <a:chOff x="2819150" y="3955025"/>
            <a:chExt cx="192200" cy="296175"/>
          </a:xfrm>
        </p:grpSpPr>
        <p:sp>
          <p:nvSpPr>
            <p:cNvPr id="7441" name="Google Shape;7441;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3"/>
          <p:cNvGrpSpPr/>
          <p:nvPr/>
        </p:nvGrpSpPr>
        <p:grpSpPr>
          <a:xfrm>
            <a:off x="6206097" y="2884042"/>
            <a:ext cx="349133" cy="348217"/>
            <a:chOff x="4629125" y="3235150"/>
            <a:chExt cx="295375" cy="294600"/>
          </a:xfrm>
        </p:grpSpPr>
        <p:sp>
          <p:nvSpPr>
            <p:cNvPr id="7446" name="Google Shape;7446;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6206082" y="3331575"/>
            <a:ext cx="349163" cy="349133"/>
            <a:chOff x="4628325" y="3599825"/>
            <a:chExt cx="295400" cy="295375"/>
          </a:xfrm>
        </p:grpSpPr>
        <p:sp>
          <p:nvSpPr>
            <p:cNvPr id="7452" name="Google Shape;7452;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6227033" y="3807186"/>
            <a:ext cx="307261" cy="350079"/>
            <a:chOff x="4645650" y="3962900"/>
            <a:chExt cx="259950" cy="296175"/>
          </a:xfrm>
        </p:grpSpPr>
        <p:sp>
          <p:nvSpPr>
            <p:cNvPr id="7465" name="Google Shape;7465;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3"/>
          <p:cNvGrpSpPr/>
          <p:nvPr/>
        </p:nvGrpSpPr>
        <p:grpSpPr>
          <a:xfrm>
            <a:off x="7979994" y="3332048"/>
            <a:ext cx="349133" cy="348188"/>
            <a:chOff x="6143725" y="3582500"/>
            <a:chExt cx="295375" cy="294575"/>
          </a:xfrm>
        </p:grpSpPr>
        <p:sp>
          <p:nvSpPr>
            <p:cNvPr id="7472" name="Google Shape;7472;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3"/>
          <p:cNvGrpSpPr/>
          <p:nvPr/>
        </p:nvGrpSpPr>
        <p:grpSpPr>
          <a:xfrm>
            <a:off x="5748820" y="1531387"/>
            <a:ext cx="350995" cy="350049"/>
            <a:chOff x="1310075" y="3253275"/>
            <a:chExt cx="296950" cy="296150"/>
          </a:xfrm>
        </p:grpSpPr>
        <p:sp>
          <p:nvSpPr>
            <p:cNvPr id="7480" name="Google Shape;7480;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3" name="Google Shape;7483;p7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4" name="Google Shape;7484;p73"/>
          <p:cNvGrpSpPr/>
          <p:nvPr/>
        </p:nvGrpSpPr>
        <p:grpSpPr>
          <a:xfrm>
            <a:off x="5748347" y="2417646"/>
            <a:ext cx="351941" cy="351675"/>
            <a:chOff x="1310075" y="3980250"/>
            <a:chExt cx="297750" cy="297525"/>
          </a:xfrm>
        </p:grpSpPr>
        <p:sp>
          <p:nvSpPr>
            <p:cNvPr id="7485" name="Google Shape;7485;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3"/>
          <p:cNvGrpSpPr/>
          <p:nvPr/>
        </p:nvGrpSpPr>
        <p:grpSpPr>
          <a:xfrm>
            <a:off x="8013136" y="1531845"/>
            <a:ext cx="266305" cy="349133"/>
            <a:chOff x="3167275" y="3227275"/>
            <a:chExt cx="225300" cy="295375"/>
          </a:xfrm>
        </p:grpSpPr>
        <p:sp>
          <p:nvSpPr>
            <p:cNvPr id="7490" name="Google Shape;7490;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5" name="Google Shape;7495;p7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73"/>
          <p:cNvGrpSpPr/>
          <p:nvPr/>
        </p:nvGrpSpPr>
        <p:grpSpPr>
          <a:xfrm>
            <a:off x="7970318" y="2418902"/>
            <a:ext cx="351940" cy="349163"/>
            <a:chOff x="3133425" y="3955025"/>
            <a:chExt cx="297750" cy="295400"/>
          </a:xfrm>
        </p:grpSpPr>
        <p:sp>
          <p:nvSpPr>
            <p:cNvPr id="7497" name="Google Shape;7497;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3"/>
          <p:cNvGrpSpPr/>
          <p:nvPr/>
        </p:nvGrpSpPr>
        <p:grpSpPr>
          <a:xfrm>
            <a:off x="6650491" y="2882490"/>
            <a:ext cx="350079" cy="351320"/>
            <a:chOff x="4991425" y="3234750"/>
            <a:chExt cx="296175" cy="297225"/>
          </a:xfrm>
        </p:grpSpPr>
        <p:sp>
          <p:nvSpPr>
            <p:cNvPr id="7501" name="Google Shape;7501;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6650491" y="3352053"/>
            <a:ext cx="350079" cy="308177"/>
            <a:chOff x="4991425" y="3617150"/>
            <a:chExt cx="296175" cy="260725"/>
          </a:xfrm>
        </p:grpSpPr>
        <p:sp>
          <p:nvSpPr>
            <p:cNvPr id="7508" name="Google Shape;7508;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3"/>
          <p:cNvGrpSpPr/>
          <p:nvPr/>
        </p:nvGrpSpPr>
        <p:grpSpPr>
          <a:xfrm>
            <a:off x="6727764" y="3807644"/>
            <a:ext cx="195532" cy="349163"/>
            <a:chOff x="5056800" y="3962900"/>
            <a:chExt cx="165425" cy="295400"/>
          </a:xfrm>
        </p:grpSpPr>
        <p:sp>
          <p:nvSpPr>
            <p:cNvPr id="7516" name="Google Shape;7516;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7979062" y="3807660"/>
            <a:ext cx="350995" cy="349133"/>
            <a:chOff x="6168925" y="3936925"/>
            <a:chExt cx="296950" cy="295375"/>
          </a:xfrm>
        </p:grpSpPr>
        <p:sp>
          <p:nvSpPr>
            <p:cNvPr id="7520" name="Google Shape;7520;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3"/>
          <p:cNvGrpSpPr/>
          <p:nvPr/>
        </p:nvGrpSpPr>
        <p:grpSpPr>
          <a:xfrm>
            <a:off x="6192756" y="1531845"/>
            <a:ext cx="348188" cy="349133"/>
            <a:chOff x="1674750" y="3254050"/>
            <a:chExt cx="294575" cy="295375"/>
          </a:xfrm>
        </p:grpSpPr>
        <p:sp>
          <p:nvSpPr>
            <p:cNvPr id="7527" name="Google Shape;7527;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3"/>
          <p:cNvGrpSpPr/>
          <p:nvPr/>
        </p:nvGrpSpPr>
        <p:grpSpPr>
          <a:xfrm>
            <a:off x="6207177" y="1972435"/>
            <a:ext cx="319347" cy="349133"/>
            <a:chOff x="1687350" y="3618725"/>
            <a:chExt cx="270175" cy="295375"/>
          </a:xfrm>
        </p:grpSpPr>
        <p:sp>
          <p:nvSpPr>
            <p:cNvPr id="7531" name="Google Shape;7531;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6190880" y="2418916"/>
            <a:ext cx="351940" cy="349133"/>
            <a:chOff x="1672375" y="3982600"/>
            <a:chExt cx="297750" cy="295375"/>
          </a:xfrm>
        </p:grpSpPr>
        <p:sp>
          <p:nvSpPr>
            <p:cNvPr id="7535" name="Google Shape;7535;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3"/>
          <p:cNvGrpSpPr/>
          <p:nvPr/>
        </p:nvGrpSpPr>
        <p:grpSpPr>
          <a:xfrm>
            <a:off x="4882872" y="2883111"/>
            <a:ext cx="350079" cy="350079"/>
            <a:chOff x="3497300" y="3227275"/>
            <a:chExt cx="296175" cy="296175"/>
          </a:xfrm>
        </p:grpSpPr>
        <p:sp>
          <p:nvSpPr>
            <p:cNvPr id="7539" name="Google Shape;7539;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3"/>
          <p:cNvGrpSpPr/>
          <p:nvPr/>
        </p:nvGrpSpPr>
        <p:grpSpPr>
          <a:xfrm>
            <a:off x="4883345" y="3332506"/>
            <a:ext cx="349133" cy="347272"/>
            <a:chOff x="3497300" y="3591950"/>
            <a:chExt cx="295375" cy="293800"/>
          </a:xfrm>
        </p:grpSpPr>
        <p:sp>
          <p:nvSpPr>
            <p:cNvPr id="7548" name="Google Shape;7548;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4883345" y="3807644"/>
            <a:ext cx="349133" cy="349163"/>
            <a:chOff x="3497300" y="3955025"/>
            <a:chExt cx="295375" cy="295400"/>
          </a:xfrm>
        </p:grpSpPr>
        <p:sp>
          <p:nvSpPr>
            <p:cNvPr id="7557" name="Google Shape;7557;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3"/>
          <p:cNvGrpSpPr/>
          <p:nvPr/>
        </p:nvGrpSpPr>
        <p:grpSpPr>
          <a:xfrm>
            <a:off x="7107917" y="2883835"/>
            <a:ext cx="327739" cy="348631"/>
            <a:chOff x="5364750" y="3235150"/>
            <a:chExt cx="277275" cy="294950"/>
          </a:xfrm>
        </p:grpSpPr>
        <p:sp>
          <p:nvSpPr>
            <p:cNvPr id="7561" name="Google Shape;7561;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3"/>
          <p:cNvGrpSpPr/>
          <p:nvPr/>
        </p:nvGrpSpPr>
        <p:grpSpPr>
          <a:xfrm>
            <a:off x="7096274" y="3330171"/>
            <a:ext cx="351024" cy="351940"/>
            <a:chOff x="5355300" y="3598250"/>
            <a:chExt cx="296975" cy="297750"/>
          </a:xfrm>
        </p:grpSpPr>
        <p:sp>
          <p:nvSpPr>
            <p:cNvPr id="7570" name="Google Shape;7570;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3"/>
          <p:cNvGrpSpPr/>
          <p:nvPr/>
        </p:nvGrpSpPr>
        <p:grpSpPr>
          <a:xfrm>
            <a:off x="7100470" y="3869093"/>
            <a:ext cx="342632" cy="226264"/>
            <a:chOff x="5358450" y="4015675"/>
            <a:chExt cx="289875" cy="191425"/>
          </a:xfrm>
        </p:grpSpPr>
        <p:sp>
          <p:nvSpPr>
            <p:cNvPr id="7579" name="Google Shape;7579;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226953" y="4251624"/>
            <a:ext cx="351024" cy="325464"/>
            <a:chOff x="6543825" y="3202075"/>
            <a:chExt cx="296975" cy="275350"/>
          </a:xfrm>
        </p:grpSpPr>
        <p:sp>
          <p:nvSpPr>
            <p:cNvPr id="7584" name="Google Shape;7584;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3"/>
          <p:cNvGrpSpPr/>
          <p:nvPr/>
        </p:nvGrpSpPr>
        <p:grpSpPr>
          <a:xfrm>
            <a:off x="6633934" y="1531372"/>
            <a:ext cx="350079" cy="350079"/>
            <a:chOff x="2037825" y="3254050"/>
            <a:chExt cx="296175" cy="296175"/>
          </a:xfrm>
        </p:grpSpPr>
        <p:sp>
          <p:nvSpPr>
            <p:cNvPr id="7592" name="Google Shape;7592;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3"/>
          <p:cNvGrpSpPr/>
          <p:nvPr/>
        </p:nvGrpSpPr>
        <p:grpSpPr>
          <a:xfrm>
            <a:off x="6632072" y="1972539"/>
            <a:ext cx="353802" cy="348926"/>
            <a:chOff x="2034675" y="3617925"/>
            <a:chExt cx="299325" cy="295200"/>
          </a:xfrm>
        </p:grpSpPr>
        <p:sp>
          <p:nvSpPr>
            <p:cNvPr id="7599" name="Google Shape;7599;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3"/>
          <p:cNvGrpSpPr/>
          <p:nvPr/>
        </p:nvGrpSpPr>
        <p:grpSpPr>
          <a:xfrm>
            <a:off x="6633934" y="2418916"/>
            <a:ext cx="350079" cy="349133"/>
            <a:chOff x="2037825" y="3981825"/>
            <a:chExt cx="296175" cy="295375"/>
          </a:xfrm>
        </p:grpSpPr>
        <p:sp>
          <p:nvSpPr>
            <p:cNvPr id="7605" name="Google Shape;7605;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3"/>
          <p:cNvGrpSpPr/>
          <p:nvPr/>
        </p:nvGrpSpPr>
        <p:grpSpPr>
          <a:xfrm>
            <a:off x="5318952" y="2915232"/>
            <a:ext cx="350079" cy="285837"/>
            <a:chOff x="3860400" y="3254050"/>
            <a:chExt cx="296175" cy="241825"/>
          </a:xfrm>
        </p:grpSpPr>
        <p:sp>
          <p:nvSpPr>
            <p:cNvPr id="7609" name="Google Shape;7609;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3"/>
          <p:cNvGrpSpPr/>
          <p:nvPr/>
        </p:nvGrpSpPr>
        <p:grpSpPr>
          <a:xfrm>
            <a:off x="5318479" y="3331102"/>
            <a:ext cx="351024" cy="350079"/>
            <a:chOff x="3859600" y="3591950"/>
            <a:chExt cx="296975" cy="296175"/>
          </a:xfrm>
        </p:grpSpPr>
        <p:sp>
          <p:nvSpPr>
            <p:cNvPr id="7617" name="Google Shape;7617;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5318952" y="3807186"/>
            <a:ext cx="350079" cy="350079"/>
            <a:chOff x="3860400" y="3955025"/>
            <a:chExt cx="296175" cy="296175"/>
          </a:xfrm>
        </p:grpSpPr>
        <p:sp>
          <p:nvSpPr>
            <p:cNvPr id="7621" name="Google Shape;7621;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3"/>
          <p:cNvGrpSpPr/>
          <p:nvPr/>
        </p:nvGrpSpPr>
        <p:grpSpPr>
          <a:xfrm>
            <a:off x="7534167" y="2883584"/>
            <a:ext cx="355664" cy="349133"/>
            <a:chOff x="5716825" y="3235950"/>
            <a:chExt cx="300900" cy="295375"/>
          </a:xfrm>
        </p:grpSpPr>
        <p:sp>
          <p:nvSpPr>
            <p:cNvPr id="7627" name="Google Shape;7627;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3"/>
          <p:cNvGrpSpPr/>
          <p:nvPr/>
        </p:nvGrpSpPr>
        <p:grpSpPr>
          <a:xfrm>
            <a:off x="7547199" y="3342272"/>
            <a:ext cx="329601" cy="327739"/>
            <a:chOff x="5727850" y="3609275"/>
            <a:chExt cx="278850" cy="277275"/>
          </a:xfrm>
        </p:grpSpPr>
        <p:sp>
          <p:nvSpPr>
            <p:cNvPr id="7632" name="Google Shape;7632;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3"/>
          <p:cNvGrpSpPr/>
          <p:nvPr/>
        </p:nvGrpSpPr>
        <p:grpSpPr>
          <a:xfrm>
            <a:off x="7558383" y="3807659"/>
            <a:ext cx="307231" cy="349133"/>
            <a:chOff x="5736525" y="3963700"/>
            <a:chExt cx="259925" cy="295375"/>
          </a:xfrm>
        </p:grpSpPr>
        <p:sp>
          <p:nvSpPr>
            <p:cNvPr id="7638" name="Google Shape;7638;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6649963" y="4256985"/>
            <a:ext cx="351024" cy="350079"/>
            <a:chOff x="6553275" y="3604550"/>
            <a:chExt cx="296975" cy="296175"/>
          </a:xfrm>
        </p:grpSpPr>
        <p:sp>
          <p:nvSpPr>
            <p:cNvPr id="7646" name="Google Shape;7646;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5"/>
        <p:cNvGrpSpPr/>
        <p:nvPr/>
      </p:nvGrpSpPr>
      <p:grpSpPr>
        <a:xfrm>
          <a:off x="0" y="0"/>
          <a:ext cx="0" cy="0"/>
          <a:chOff x="0" y="0"/>
          <a:chExt cx="0" cy="0"/>
        </a:xfrm>
      </p:grpSpPr>
      <p:sp>
        <p:nvSpPr>
          <p:cNvPr id="7656" name="Google Shape;7656;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57" name="Google Shape;7657;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58" name="Google Shape;7658;p74"/>
          <p:cNvGrpSpPr/>
          <p:nvPr/>
        </p:nvGrpSpPr>
        <p:grpSpPr>
          <a:xfrm>
            <a:off x="877057" y="1532946"/>
            <a:ext cx="294401" cy="353645"/>
            <a:chOff x="-35814600" y="3202075"/>
            <a:chExt cx="242625" cy="291450"/>
          </a:xfrm>
        </p:grpSpPr>
        <p:sp>
          <p:nvSpPr>
            <p:cNvPr id="7659" name="Google Shape;7659;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847435" y="1973866"/>
            <a:ext cx="353645" cy="353888"/>
            <a:chOff x="-35839800" y="3561025"/>
            <a:chExt cx="291450" cy="291650"/>
          </a:xfrm>
        </p:grpSpPr>
        <p:sp>
          <p:nvSpPr>
            <p:cNvPr id="7667" name="Google Shape;7667;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7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4"/>
          <p:cNvGrpSpPr/>
          <p:nvPr/>
        </p:nvGrpSpPr>
        <p:grpSpPr>
          <a:xfrm>
            <a:off x="3084980" y="1532946"/>
            <a:ext cx="353645" cy="353645"/>
            <a:chOff x="-34003850" y="3227275"/>
            <a:chExt cx="291450" cy="291450"/>
          </a:xfrm>
        </p:grpSpPr>
        <p:sp>
          <p:nvSpPr>
            <p:cNvPr id="7676" name="Google Shape;7676;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4"/>
          <p:cNvGrpSpPr/>
          <p:nvPr/>
        </p:nvGrpSpPr>
        <p:grpSpPr>
          <a:xfrm>
            <a:off x="3084510" y="1973638"/>
            <a:ext cx="354586" cy="354343"/>
            <a:chOff x="-34004625" y="3585850"/>
            <a:chExt cx="292225" cy="292025"/>
          </a:xfrm>
        </p:grpSpPr>
        <p:sp>
          <p:nvSpPr>
            <p:cNvPr id="7682" name="Google Shape;7682;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4"/>
          <p:cNvGrpSpPr/>
          <p:nvPr/>
        </p:nvGrpSpPr>
        <p:grpSpPr>
          <a:xfrm>
            <a:off x="3084025" y="2408839"/>
            <a:ext cx="355557" cy="354616"/>
            <a:chOff x="-34005425" y="3945575"/>
            <a:chExt cx="293025" cy="292250"/>
          </a:xfrm>
        </p:grpSpPr>
        <p:sp>
          <p:nvSpPr>
            <p:cNvPr id="7688" name="Google Shape;7688;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4"/>
          <p:cNvGrpSpPr/>
          <p:nvPr/>
        </p:nvGrpSpPr>
        <p:grpSpPr>
          <a:xfrm>
            <a:off x="1731124" y="2882015"/>
            <a:ext cx="358408" cy="355557"/>
            <a:chOff x="-32174975" y="3192625"/>
            <a:chExt cx="295375" cy="293025"/>
          </a:xfrm>
        </p:grpSpPr>
        <p:sp>
          <p:nvSpPr>
            <p:cNvPr id="7692" name="Google Shape;7692;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4"/>
          <p:cNvGrpSpPr/>
          <p:nvPr/>
        </p:nvGrpSpPr>
        <p:grpSpPr>
          <a:xfrm>
            <a:off x="3970274" y="2882970"/>
            <a:ext cx="354586" cy="353645"/>
            <a:chOff x="-30345325" y="3184750"/>
            <a:chExt cx="292225" cy="291450"/>
          </a:xfrm>
        </p:grpSpPr>
        <p:sp>
          <p:nvSpPr>
            <p:cNvPr id="7699" name="Google Shape;7699;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1295026" y="1532946"/>
            <a:ext cx="353645" cy="353645"/>
            <a:chOff x="-35481425" y="3202075"/>
            <a:chExt cx="291450" cy="291450"/>
          </a:xfrm>
        </p:grpSpPr>
        <p:sp>
          <p:nvSpPr>
            <p:cNvPr id="7705" name="Google Shape;7705;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4"/>
          <p:cNvGrpSpPr/>
          <p:nvPr/>
        </p:nvGrpSpPr>
        <p:grpSpPr>
          <a:xfrm>
            <a:off x="1294556" y="1974472"/>
            <a:ext cx="354586" cy="352675"/>
            <a:chOff x="-35482200" y="3561225"/>
            <a:chExt cx="292225" cy="290650"/>
          </a:xfrm>
        </p:grpSpPr>
        <p:sp>
          <p:nvSpPr>
            <p:cNvPr id="7713" name="Google Shape;7713;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4"/>
          <p:cNvGrpSpPr/>
          <p:nvPr/>
        </p:nvGrpSpPr>
        <p:grpSpPr>
          <a:xfrm>
            <a:off x="1295026" y="2409340"/>
            <a:ext cx="353645" cy="353615"/>
            <a:chOff x="-35481425" y="3919600"/>
            <a:chExt cx="291450" cy="291425"/>
          </a:xfrm>
        </p:grpSpPr>
        <p:sp>
          <p:nvSpPr>
            <p:cNvPr id="7717" name="Google Shape;7717;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4"/>
          <p:cNvGrpSpPr/>
          <p:nvPr/>
        </p:nvGrpSpPr>
        <p:grpSpPr>
          <a:xfrm>
            <a:off x="3530661" y="1533431"/>
            <a:ext cx="357468" cy="352675"/>
            <a:chOff x="-33645475" y="3228075"/>
            <a:chExt cx="294600" cy="290650"/>
          </a:xfrm>
        </p:grpSpPr>
        <p:sp>
          <p:nvSpPr>
            <p:cNvPr id="7726" name="Google Shape;7726;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4"/>
          <p:cNvGrpSpPr/>
          <p:nvPr/>
        </p:nvGrpSpPr>
        <p:grpSpPr>
          <a:xfrm>
            <a:off x="3531631" y="1973516"/>
            <a:ext cx="355526" cy="354586"/>
            <a:chOff x="-33646250" y="3586425"/>
            <a:chExt cx="293000" cy="292225"/>
          </a:xfrm>
        </p:grpSpPr>
        <p:sp>
          <p:nvSpPr>
            <p:cNvPr id="7734" name="Google Shape;7734;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4"/>
          <p:cNvGrpSpPr/>
          <p:nvPr/>
        </p:nvGrpSpPr>
        <p:grpSpPr>
          <a:xfrm>
            <a:off x="3532101" y="2408369"/>
            <a:ext cx="354586" cy="355557"/>
            <a:chOff x="-33645475" y="3944800"/>
            <a:chExt cx="292225" cy="293025"/>
          </a:xfrm>
        </p:grpSpPr>
        <p:sp>
          <p:nvSpPr>
            <p:cNvPr id="7737" name="Google Shape;7737;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4"/>
          <p:cNvGrpSpPr/>
          <p:nvPr/>
        </p:nvGrpSpPr>
        <p:grpSpPr>
          <a:xfrm>
            <a:off x="2185320" y="2882106"/>
            <a:ext cx="352675" cy="355375"/>
            <a:chOff x="-31809525" y="3192625"/>
            <a:chExt cx="290650" cy="292875"/>
          </a:xfrm>
        </p:grpSpPr>
        <p:sp>
          <p:nvSpPr>
            <p:cNvPr id="7748" name="Google Shape;7748;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2184835" y="3352658"/>
            <a:ext cx="353645" cy="355557"/>
            <a:chOff x="-31811100" y="3550975"/>
            <a:chExt cx="291450" cy="293025"/>
          </a:xfrm>
        </p:grpSpPr>
        <p:sp>
          <p:nvSpPr>
            <p:cNvPr id="7753" name="Google Shape;7753;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2178631" y="3816962"/>
            <a:ext cx="366052" cy="356831"/>
            <a:chOff x="-31817400" y="3910025"/>
            <a:chExt cx="301675" cy="294075"/>
          </a:xfrm>
        </p:grpSpPr>
        <p:sp>
          <p:nvSpPr>
            <p:cNvPr id="7761" name="Google Shape;7761;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4"/>
          <p:cNvGrpSpPr/>
          <p:nvPr/>
        </p:nvGrpSpPr>
        <p:grpSpPr>
          <a:xfrm>
            <a:off x="3970259" y="3353143"/>
            <a:ext cx="354616" cy="354586"/>
            <a:chOff x="-30354000" y="3569100"/>
            <a:chExt cx="292250" cy="292225"/>
          </a:xfrm>
        </p:grpSpPr>
        <p:sp>
          <p:nvSpPr>
            <p:cNvPr id="7765" name="Google Shape;7765;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4"/>
          <p:cNvGrpSpPr/>
          <p:nvPr/>
        </p:nvGrpSpPr>
        <p:grpSpPr>
          <a:xfrm>
            <a:off x="1748837" y="1532946"/>
            <a:ext cx="342148" cy="353645"/>
            <a:chOff x="-35118325" y="3202075"/>
            <a:chExt cx="281975" cy="291450"/>
          </a:xfrm>
        </p:grpSpPr>
        <p:sp>
          <p:nvSpPr>
            <p:cNvPr id="7772" name="Google Shape;7772;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4"/>
          <p:cNvGrpSpPr/>
          <p:nvPr/>
        </p:nvGrpSpPr>
        <p:grpSpPr>
          <a:xfrm>
            <a:off x="1742618" y="1974199"/>
            <a:ext cx="354586" cy="353221"/>
            <a:chOff x="-35123050" y="3561225"/>
            <a:chExt cx="292225" cy="291100"/>
          </a:xfrm>
        </p:grpSpPr>
        <p:sp>
          <p:nvSpPr>
            <p:cNvPr id="7777" name="Google Shape;7777;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4"/>
          <p:cNvGrpSpPr/>
          <p:nvPr/>
        </p:nvGrpSpPr>
        <p:grpSpPr>
          <a:xfrm>
            <a:off x="1784677" y="2409340"/>
            <a:ext cx="270467" cy="353615"/>
            <a:chOff x="-35089175" y="3919600"/>
            <a:chExt cx="222900" cy="291425"/>
          </a:xfrm>
        </p:grpSpPr>
        <p:sp>
          <p:nvSpPr>
            <p:cNvPr id="7780" name="Google Shape;7780;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4"/>
          <p:cNvGrpSpPr/>
          <p:nvPr/>
        </p:nvGrpSpPr>
        <p:grpSpPr>
          <a:xfrm>
            <a:off x="3981673" y="1532703"/>
            <a:ext cx="336445" cy="354131"/>
            <a:chOff x="-33277650" y="3226875"/>
            <a:chExt cx="277275" cy="291850"/>
          </a:xfrm>
        </p:grpSpPr>
        <p:sp>
          <p:nvSpPr>
            <p:cNvPr id="7783" name="Google Shape;7783;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3973073" y="1973987"/>
            <a:ext cx="353645" cy="353645"/>
            <a:chOff x="-33286325" y="3586425"/>
            <a:chExt cx="291450" cy="291450"/>
          </a:xfrm>
        </p:grpSpPr>
        <p:sp>
          <p:nvSpPr>
            <p:cNvPr id="7791" name="Google Shape;7791;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3973073" y="2408369"/>
            <a:ext cx="353645" cy="355557"/>
            <a:chOff x="-33286325" y="3944800"/>
            <a:chExt cx="291450" cy="293025"/>
          </a:xfrm>
        </p:grpSpPr>
        <p:sp>
          <p:nvSpPr>
            <p:cNvPr id="7797" name="Google Shape;7797;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4"/>
          <p:cNvGrpSpPr/>
          <p:nvPr/>
        </p:nvGrpSpPr>
        <p:grpSpPr>
          <a:xfrm>
            <a:off x="2631470" y="2881529"/>
            <a:ext cx="353645" cy="356527"/>
            <a:chOff x="-31452725" y="3191825"/>
            <a:chExt cx="291450" cy="293825"/>
          </a:xfrm>
        </p:grpSpPr>
        <p:sp>
          <p:nvSpPr>
            <p:cNvPr id="7802" name="Google Shape;7802;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2631000" y="3353144"/>
            <a:ext cx="354586" cy="354586"/>
            <a:chOff x="-31452725" y="3551775"/>
            <a:chExt cx="292225" cy="292225"/>
          </a:xfrm>
        </p:grpSpPr>
        <p:sp>
          <p:nvSpPr>
            <p:cNvPr id="7807" name="Google Shape;7807;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2629559" y="3817129"/>
            <a:ext cx="357468" cy="356497"/>
            <a:chOff x="-31455100" y="3909350"/>
            <a:chExt cx="294600" cy="293800"/>
          </a:xfrm>
        </p:grpSpPr>
        <p:sp>
          <p:nvSpPr>
            <p:cNvPr id="7812" name="Google Shape;7812;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4"/>
          <p:cNvGrpSpPr/>
          <p:nvPr/>
        </p:nvGrpSpPr>
        <p:grpSpPr>
          <a:xfrm>
            <a:off x="3970744" y="3818084"/>
            <a:ext cx="353645" cy="354586"/>
            <a:chOff x="-30345325" y="3918800"/>
            <a:chExt cx="291450" cy="292225"/>
          </a:xfrm>
        </p:grpSpPr>
        <p:sp>
          <p:nvSpPr>
            <p:cNvPr id="7815" name="Google Shape;7815;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4"/>
          <p:cNvGrpSpPr/>
          <p:nvPr/>
        </p:nvGrpSpPr>
        <p:grpSpPr>
          <a:xfrm>
            <a:off x="2200736" y="1532946"/>
            <a:ext cx="332593" cy="353645"/>
            <a:chOff x="-34755225" y="3202075"/>
            <a:chExt cx="274100" cy="291450"/>
          </a:xfrm>
        </p:grpSpPr>
        <p:sp>
          <p:nvSpPr>
            <p:cNvPr id="7821" name="Google Shape;7821;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4"/>
          <p:cNvGrpSpPr/>
          <p:nvPr/>
        </p:nvGrpSpPr>
        <p:grpSpPr>
          <a:xfrm>
            <a:off x="2190209" y="1973987"/>
            <a:ext cx="353645" cy="353645"/>
            <a:chOff x="-34763900" y="3561225"/>
            <a:chExt cx="291450" cy="291450"/>
          </a:xfrm>
        </p:grpSpPr>
        <p:sp>
          <p:nvSpPr>
            <p:cNvPr id="7829" name="Google Shape;7829;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2" name="Google Shape;7832;p7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3" name="Google Shape;7833;p74"/>
          <p:cNvGrpSpPr/>
          <p:nvPr/>
        </p:nvGrpSpPr>
        <p:grpSpPr>
          <a:xfrm>
            <a:off x="845106" y="2882499"/>
            <a:ext cx="354586" cy="354586"/>
            <a:chOff x="-32927950" y="3227275"/>
            <a:chExt cx="292225" cy="292225"/>
          </a:xfrm>
        </p:grpSpPr>
        <p:sp>
          <p:nvSpPr>
            <p:cNvPr id="7834" name="Google Shape;7834;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4621" y="3353613"/>
            <a:ext cx="355557" cy="353645"/>
            <a:chOff x="-32927950" y="3586425"/>
            <a:chExt cx="293025" cy="291450"/>
          </a:xfrm>
        </p:grpSpPr>
        <p:sp>
          <p:nvSpPr>
            <p:cNvPr id="7840" name="Google Shape;7840;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845106" y="3817598"/>
            <a:ext cx="354586" cy="355557"/>
            <a:chOff x="-32927950" y="3944800"/>
            <a:chExt cx="292225" cy="293025"/>
          </a:xfrm>
        </p:grpSpPr>
        <p:sp>
          <p:nvSpPr>
            <p:cNvPr id="7846" name="Google Shape;7846;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4"/>
          <p:cNvGrpSpPr/>
          <p:nvPr/>
        </p:nvGrpSpPr>
        <p:grpSpPr>
          <a:xfrm>
            <a:off x="3073898" y="2882849"/>
            <a:ext cx="354586" cy="353888"/>
            <a:chOff x="-31094350" y="3194000"/>
            <a:chExt cx="292225" cy="291650"/>
          </a:xfrm>
        </p:grpSpPr>
        <p:sp>
          <p:nvSpPr>
            <p:cNvPr id="7856" name="Google Shape;7856;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4"/>
          <p:cNvGrpSpPr/>
          <p:nvPr/>
        </p:nvGrpSpPr>
        <p:grpSpPr>
          <a:xfrm>
            <a:off x="3074368" y="3353341"/>
            <a:ext cx="353645" cy="354191"/>
            <a:chOff x="-31093575" y="3552550"/>
            <a:chExt cx="291450" cy="291900"/>
          </a:xfrm>
        </p:grpSpPr>
        <p:sp>
          <p:nvSpPr>
            <p:cNvPr id="7865" name="Google Shape;7865;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4"/>
          <p:cNvGrpSpPr/>
          <p:nvPr/>
        </p:nvGrpSpPr>
        <p:grpSpPr>
          <a:xfrm>
            <a:off x="3074368" y="3818569"/>
            <a:ext cx="353645" cy="353615"/>
            <a:chOff x="-31093575" y="3911725"/>
            <a:chExt cx="291450" cy="291425"/>
          </a:xfrm>
        </p:grpSpPr>
        <p:sp>
          <p:nvSpPr>
            <p:cNvPr id="7870" name="Google Shape;7870;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4"/>
          <p:cNvGrpSpPr/>
          <p:nvPr/>
        </p:nvGrpSpPr>
        <p:grpSpPr>
          <a:xfrm>
            <a:off x="2183798" y="4275536"/>
            <a:ext cx="356497" cy="354586"/>
            <a:chOff x="-29946000" y="3183175"/>
            <a:chExt cx="293800" cy="292225"/>
          </a:xfrm>
        </p:grpSpPr>
        <p:sp>
          <p:nvSpPr>
            <p:cNvPr id="7873" name="Google Shape;7873;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2628330" y="1532689"/>
            <a:ext cx="358408" cy="354161"/>
            <a:chOff x="-34408675" y="3202075"/>
            <a:chExt cx="295375" cy="291875"/>
          </a:xfrm>
        </p:grpSpPr>
        <p:sp>
          <p:nvSpPr>
            <p:cNvPr id="7880" name="Google Shape;7880;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4"/>
          <p:cNvGrpSpPr/>
          <p:nvPr/>
        </p:nvGrpSpPr>
        <p:grpSpPr>
          <a:xfrm>
            <a:off x="2630241" y="1972683"/>
            <a:ext cx="354586" cy="356254"/>
            <a:chOff x="-34405525" y="3558075"/>
            <a:chExt cx="292225" cy="293600"/>
          </a:xfrm>
        </p:grpSpPr>
        <p:sp>
          <p:nvSpPr>
            <p:cNvPr id="7885" name="Google Shape;7885;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2629755" y="2409340"/>
            <a:ext cx="355557" cy="353615"/>
            <a:chOff x="-34406325" y="3919600"/>
            <a:chExt cx="293025" cy="291425"/>
          </a:xfrm>
        </p:grpSpPr>
        <p:sp>
          <p:nvSpPr>
            <p:cNvPr id="7889" name="Google Shape;7889;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93653" y="2888703"/>
            <a:ext cx="353645" cy="342179"/>
            <a:chOff x="-32568800" y="3232000"/>
            <a:chExt cx="291450" cy="282000"/>
          </a:xfrm>
        </p:grpSpPr>
        <p:sp>
          <p:nvSpPr>
            <p:cNvPr id="7897" name="Google Shape;7897;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93183" y="3353613"/>
            <a:ext cx="354586" cy="353645"/>
            <a:chOff x="-32569575" y="3586425"/>
            <a:chExt cx="292225" cy="291450"/>
          </a:xfrm>
        </p:grpSpPr>
        <p:sp>
          <p:nvSpPr>
            <p:cNvPr id="7900" name="Google Shape;7900;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4"/>
          <p:cNvGrpSpPr/>
          <p:nvPr/>
        </p:nvGrpSpPr>
        <p:grpSpPr>
          <a:xfrm>
            <a:off x="1284098" y="3818205"/>
            <a:ext cx="372756" cy="354343"/>
            <a:chOff x="-32576675" y="3944600"/>
            <a:chExt cx="307200" cy="292025"/>
          </a:xfrm>
        </p:grpSpPr>
        <p:sp>
          <p:nvSpPr>
            <p:cNvPr id="7903" name="Google Shape;7903;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4"/>
          <p:cNvGrpSpPr/>
          <p:nvPr/>
        </p:nvGrpSpPr>
        <p:grpSpPr>
          <a:xfrm>
            <a:off x="3529065" y="2882500"/>
            <a:ext cx="354586" cy="354586"/>
            <a:chOff x="-30735200" y="3192625"/>
            <a:chExt cx="292225" cy="292225"/>
          </a:xfrm>
        </p:grpSpPr>
        <p:sp>
          <p:nvSpPr>
            <p:cNvPr id="7906" name="Google Shape;7906;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9065" y="3353932"/>
            <a:ext cx="354586" cy="353008"/>
            <a:chOff x="-30735200" y="3552550"/>
            <a:chExt cx="292225" cy="290925"/>
          </a:xfrm>
        </p:grpSpPr>
        <p:sp>
          <p:nvSpPr>
            <p:cNvPr id="7914" name="Google Shape;7914;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4"/>
          <p:cNvGrpSpPr/>
          <p:nvPr/>
        </p:nvGrpSpPr>
        <p:grpSpPr>
          <a:xfrm>
            <a:off x="3529065" y="3818554"/>
            <a:ext cx="354586" cy="353645"/>
            <a:chOff x="-30735200" y="3910925"/>
            <a:chExt cx="292225" cy="291450"/>
          </a:xfrm>
        </p:grpSpPr>
        <p:sp>
          <p:nvSpPr>
            <p:cNvPr id="7917" name="Google Shape;7917;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7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74"/>
          <p:cNvGrpSpPr/>
          <p:nvPr/>
        </p:nvGrpSpPr>
        <p:grpSpPr>
          <a:xfrm>
            <a:off x="4882910" y="1531421"/>
            <a:ext cx="358971" cy="359224"/>
            <a:chOff x="-57956275" y="3197925"/>
            <a:chExt cx="319000" cy="319225"/>
          </a:xfrm>
        </p:grpSpPr>
        <p:sp>
          <p:nvSpPr>
            <p:cNvPr id="7921" name="Google Shape;7921;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4905064" y="1987846"/>
            <a:ext cx="314662" cy="358971"/>
            <a:chOff x="-57940525" y="3590375"/>
            <a:chExt cx="279625" cy="319000"/>
          </a:xfrm>
        </p:grpSpPr>
        <p:sp>
          <p:nvSpPr>
            <p:cNvPr id="7929" name="Google Shape;7929;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4875945" y="2429217"/>
            <a:ext cx="358099" cy="358999"/>
            <a:chOff x="-57959425" y="3982600"/>
            <a:chExt cx="318225" cy="319025"/>
          </a:xfrm>
        </p:grpSpPr>
        <p:sp>
          <p:nvSpPr>
            <p:cNvPr id="7935" name="Google Shape;7935;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7076112" y="1532546"/>
            <a:ext cx="357226" cy="357226"/>
            <a:chOff x="-55987225" y="3198925"/>
            <a:chExt cx="317450" cy="317450"/>
          </a:xfrm>
        </p:grpSpPr>
        <p:sp>
          <p:nvSpPr>
            <p:cNvPr id="7940" name="Google Shape;7940;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7076112" y="1988578"/>
            <a:ext cx="357226" cy="357367"/>
            <a:chOff x="-55987225" y="3591025"/>
            <a:chExt cx="317450" cy="317575"/>
          </a:xfrm>
        </p:grpSpPr>
        <p:sp>
          <p:nvSpPr>
            <p:cNvPr id="7945" name="Google Shape;7945;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4"/>
          <p:cNvGrpSpPr/>
          <p:nvPr/>
        </p:nvGrpSpPr>
        <p:grpSpPr>
          <a:xfrm>
            <a:off x="7090027" y="2429217"/>
            <a:ext cx="358999" cy="358999"/>
            <a:chOff x="-55988800" y="3982600"/>
            <a:chExt cx="319025" cy="319025"/>
          </a:xfrm>
        </p:grpSpPr>
        <p:sp>
          <p:nvSpPr>
            <p:cNvPr id="7951" name="Google Shape;7951;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5748546" y="2887174"/>
            <a:ext cx="356326" cy="358971"/>
            <a:chOff x="-54026025" y="3192625"/>
            <a:chExt cx="316650" cy="319000"/>
          </a:xfrm>
        </p:grpSpPr>
        <p:sp>
          <p:nvSpPr>
            <p:cNvPr id="7957" name="Google Shape;7957;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5768492" y="3358148"/>
            <a:ext cx="316434" cy="358099"/>
            <a:chOff x="-54007925" y="3584850"/>
            <a:chExt cx="281200" cy="318225"/>
          </a:xfrm>
        </p:grpSpPr>
        <p:sp>
          <p:nvSpPr>
            <p:cNvPr id="7966" name="Google Shape;7966;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768492" y="3820033"/>
            <a:ext cx="316434" cy="358914"/>
            <a:chOff x="-54007925" y="3975575"/>
            <a:chExt cx="281200" cy="318950"/>
          </a:xfrm>
        </p:grpSpPr>
        <p:sp>
          <p:nvSpPr>
            <p:cNvPr id="7973" name="Google Shape;7973;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8003359" y="2904504"/>
            <a:ext cx="274770" cy="358492"/>
            <a:chOff x="-52005775" y="3208025"/>
            <a:chExt cx="244175" cy="318575"/>
          </a:xfrm>
        </p:grpSpPr>
        <p:sp>
          <p:nvSpPr>
            <p:cNvPr id="7978" name="Google Shape;7978;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4"/>
          <p:cNvGrpSpPr/>
          <p:nvPr/>
        </p:nvGrpSpPr>
        <p:grpSpPr>
          <a:xfrm>
            <a:off x="5309825" y="1532546"/>
            <a:ext cx="358099" cy="358099"/>
            <a:chOff x="-57568775" y="3198925"/>
            <a:chExt cx="318225" cy="318225"/>
          </a:xfrm>
        </p:grpSpPr>
        <p:sp>
          <p:nvSpPr>
            <p:cNvPr id="7990" name="Google Shape;7990;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5331543" y="1987846"/>
            <a:ext cx="314662" cy="358099"/>
            <a:chOff x="-57549075" y="3590375"/>
            <a:chExt cx="279625" cy="318225"/>
          </a:xfrm>
        </p:grpSpPr>
        <p:sp>
          <p:nvSpPr>
            <p:cNvPr id="7997" name="Google Shape;7997;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4"/>
          <p:cNvGrpSpPr/>
          <p:nvPr/>
        </p:nvGrpSpPr>
        <p:grpSpPr>
          <a:xfrm>
            <a:off x="5323740" y="2429217"/>
            <a:ext cx="359871" cy="359871"/>
            <a:chOff x="-57570350" y="3982600"/>
            <a:chExt cx="319800" cy="319800"/>
          </a:xfrm>
        </p:grpSpPr>
        <p:sp>
          <p:nvSpPr>
            <p:cNvPr id="8002" name="Google Shape;8002;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4"/>
          <p:cNvGrpSpPr/>
          <p:nvPr/>
        </p:nvGrpSpPr>
        <p:grpSpPr>
          <a:xfrm>
            <a:off x="7538779" y="1531646"/>
            <a:ext cx="314662" cy="358999"/>
            <a:chOff x="-55576850" y="3198125"/>
            <a:chExt cx="279625" cy="319025"/>
          </a:xfrm>
        </p:grpSpPr>
        <p:sp>
          <p:nvSpPr>
            <p:cNvPr id="8007" name="Google Shape;8007;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7516174" y="1987621"/>
            <a:ext cx="359871" cy="358324"/>
            <a:chOff x="-55596550" y="3590175"/>
            <a:chExt cx="319800" cy="318425"/>
          </a:xfrm>
        </p:grpSpPr>
        <p:sp>
          <p:nvSpPr>
            <p:cNvPr id="8012" name="Google Shape;8012;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7531412" y="2428964"/>
            <a:ext cx="358999" cy="359252"/>
            <a:chOff x="-55595775" y="3982375"/>
            <a:chExt cx="319025" cy="319250"/>
          </a:xfrm>
        </p:grpSpPr>
        <p:sp>
          <p:nvSpPr>
            <p:cNvPr id="8017" name="Google Shape;8017;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6188595" y="2887174"/>
            <a:ext cx="358999" cy="358099"/>
            <a:chOff x="-53635375" y="3192625"/>
            <a:chExt cx="319025" cy="318225"/>
          </a:xfrm>
        </p:grpSpPr>
        <p:sp>
          <p:nvSpPr>
            <p:cNvPr id="8024" name="Google Shape;8024;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4"/>
          <p:cNvGrpSpPr/>
          <p:nvPr/>
        </p:nvGrpSpPr>
        <p:grpSpPr>
          <a:xfrm>
            <a:off x="6210763" y="3358148"/>
            <a:ext cx="314662" cy="358999"/>
            <a:chOff x="-53615675" y="3584850"/>
            <a:chExt cx="279625" cy="319025"/>
          </a:xfrm>
        </p:grpSpPr>
        <p:sp>
          <p:nvSpPr>
            <p:cNvPr id="8028" name="Google Shape;8028;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6188609" y="3821074"/>
            <a:ext cx="358971" cy="357874"/>
            <a:chOff x="-53634575" y="3976500"/>
            <a:chExt cx="319000" cy="318025"/>
          </a:xfrm>
        </p:grpSpPr>
        <p:sp>
          <p:nvSpPr>
            <p:cNvPr id="8032" name="Google Shape;8032;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4"/>
          <p:cNvGrpSpPr/>
          <p:nvPr/>
        </p:nvGrpSpPr>
        <p:grpSpPr>
          <a:xfrm>
            <a:off x="7983413" y="3364028"/>
            <a:ext cx="314662" cy="358436"/>
            <a:chOff x="-52023900" y="3590075"/>
            <a:chExt cx="279625" cy="318525"/>
          </a:xfrm>
        </p:grpSpPr>
        <p:sp>
          <p:nvSpPr>
            <p:cNvPr id="8041" name="Google Shape;8041;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4"/>
          <p:cNvGrpSpPr/>
          <p:nvPr/>
        </p:nvGrpSpPr>
        <p:grpSpPr>
          <a:xfrm>
            <a:off x="5746654" y="1532546"/>
            <a:ext cx="358971" cy="358971"/>
            <a:chOff x="-57173375" y="3198925"/>
            <a:chExt cx="319000" cy="319000"/>
          </a:xfrm>
        </p:grpSpPr>
        <p:sp>
          <p:nvSpPr>
            <p:cNvPr id="8049" name="Google Shape;8049;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4"/>
          <p:cNvGrpSpPr/>
          <p:nvPr/>
        </p:nvGrpSpPr>
        <p:grpSpPr>
          <a:xfrm>
            <a:off x="5747541" y="2009987"/>
            <a:ext cx="357198" cy="314690"/>
            <a:chOff x="-57176525" y="3610050"/>
            <a:chExt cx="317425" cy="279650"/>
          </a:xfrm>
        </p:grpSpPr>
        <p:sp>
          <p:nvSpPr>
            <p:cNvPr id="8054" name="Google Shape;8054;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4"/>
          <p:cNvGrpSpPr/>
          <p:nvPr/>
        </p:nvGrpSpPr>
        <p:grpSpPr>
          <a:xfrm>
            <a:off x="5779179" y="2428542"/>
            <a:ext cx="323524" cy="358774"/>
            <a:chOff x="-57162350" y="3982000"/>
            <a:chExt cx="287500" cy="318825"/>
          </a:xfrm>
        </p:grpSpPr>
        <p:sp>
          <p:nvSpPr>
            <p:cNvPr id="8060" name="Google Shape;8060;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4"/>
          <p:cNvGrpSpPr/>
          <p:nvPr/>
        </p:nvGrpSpPr>
        <p:grpSpPr>
          <a:xfrm>
            <a:off x="7957995" y="1532546"/>
            <a:ext cx="358099" cy="356326"/>
            <a:chOff x="-55202750" y="3198925"/>
            <a:chExt cx="318225" cy="316650"/>
          </a:xfrm>
        </p:grpSpPr>
        <p:sp>
          <p:nvSpPr>
            <p:cNvPr id="8069" name="Google Shape;8069;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7968629" y="1987846"/>
            <a:ext cx="336830" cy="358099"/>
            <a:chOff x="-55194875" y="3590375"/>
            <a:chExt cx="299325" cy="318225"/>
          </a:xfrm>
        </p:grpSpPr>
        <p:sp>
          <p:nvSpPr>
            <p:cNvPr id="8072" name="Google Shape;8072;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7973247" y="2430117"/>
            <a:ext cx="357198" cy="357198"/>
            <a:chOff x="-55203525" y="3983400"/>
            <a:chExt cx="317425" cy="317425"/>
          </a:xfrm>
        </p:grpSpPr>
        <p:sp>
          <p:nvSpPr>
            <p:cNvPr id="8078" name="Google Shape;8078;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6639727" y="2887174"/>
            <a:ext cx="335930" cy="358971"/>
            <a:chOff x="-53232900" y="3192625"/>
            <a:chExt cx="298525" cy="319000"/>
          </a:xfrm>
        </p:grpSpPr>
        <p:sp>
          <p:nvSpPr>
            <p:cNvPr id="8082" name="Google Shape;8082;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4"/>
          <p:cNvGrpSpPr/>
          <p:nvPr/>
        </p:nvGrpSpPr>
        <p:grpSpPr>
          <a:xfrm>
            <a:off x="6629093" y="3358148"/>
            <a:ext cx="357198" cy="356326"/>
            <a:chOff x="-53242350" y="3584850"/>
            <a:chExt cx="317425" cy="316650"/>
          </a:xfrm>
        </p:grpSpPr>
        <p:sp>
          <p:nvSpPr>
            <p:cNvPr id="8091" name="Google Shape;8091;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4"/>
          <p:cNvGrpSpPr/>
          <p:nvPr/>
        </p:nvGrpSpPr>
        <p:grpSpPr>
          <a:xfrm>
            <a:off x="6650362" y="3820849"/>
            <a:ext cx="314662" cy="358999"/>
            <a:chOff x="-53224225" y="3976300"/>
            <a:chExt cx="279625" cy="319025"/>
          </a:xfrm>
        </p:grpSpPr>
        <p:sp>
          <p:nvSpPr>
            <p:cNvPr id="8097" name="Google Shape;8097;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7961258" y="3828529"/>
            <a:ext cx="358971" cy="358408"/>
            <a:chOff x="-52043575" y="3983125"/>
            <a:chExt cx="319000" cy="318500"/>
          </a:xfrm>
        </p:grpSpPr>
        <p:sp>
          <p:nvSpPr>
            <p:cNvPr id="8105" name="Google Shape;8105;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4"/>
          <p:cNvGrpSpPr/>
          <p:nvPr/>
        </p:nvGrpSpPr>
        <p:grpSpPr>
          <a:xfrm>
            <a:off x="6215199" y="1532546"/>
            <a:ext cx="314662" cy="358971"/>
            <a:chOff x="-56766175" y="3198925"/>
            <a:chExt cx="279625" cy="319000"/>
          </a:xfrm>
        </p:grpSpPr>
        <p:sp>
          <p:nvSpPr>
            <p:cNvPr id="8115" name="Google Shape;8115;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6214313" y="1987846"/>
            <a:ext cx="316434" cy="358099"/>
            <a:chOff x="-56766175" y="3590375"/>
            <a:chExt cx="281200" cy="318225"/>
          </a:xfrm>
        </p:grpSpPr>
        <p:sp>
          <p:nvSpPr>
            <p:cNvPr id="8123" name="Google Shape;8123;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4"/>
          <p:cNvGrpSpPr/>
          <p:nvPr/>
        </p:nvGrpSpPr>
        <p:grpSpPr>
          <a:xfrm>
            <a:off x="6251269" y="2429217"/>
            <a:ext cx="272126" cy="358099"/>
            <a:chOff x="-56747275" y="3982600"/>
            <a:chExt cx="241825" cy="318225"/>
          </a:xfrm>
        </p:grpSpPr>
        <p:sp>
          <p:nvSpPr>
            <p:cNvPr id="8128" name="Google Shape;8128;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4881188" y="2894264"/>
            <a:ext cx="314662" cy="358971"/>
            <a:chOff x="-54793175" y="3198925"/>
            <a:chExt cx="279625" cy="319000"/>
          </a:xfrm>
        </p:grpSpPr>
        <p:sp>
          <p:nvSpPr>
            <p:cNvPr id="8136" name="Google Shape;8136;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4859020" y="3371455"/>
            <a:ext cx="358999" cy="342991"/>
            <a:chOff x="-54812875" y="3596675"/>
            <a:chExt cx="319025" cy="304800"/>
          </a:xfrm>
        </p:grpSpPr>
        <p:sp>
          <p:nvSpPr>
            <p:cNvPr id="8144" name="Google Shape;8144;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3" name="Google Shape;8153;p74"/>
          <p:cNvGrpSpPr/>
          <p:nvPr/>
        </p:nvGrpSpPr>
        <p:grpSpPr>
          <a:xfrm>
            <a:off x="4881188" y="3827938"/>
            <a:ext cx="314662" cy="358099"/>
            <a:chOff x="-54793175" y="3982600"/>
            <a:chExt cx="279625" cy="318225"/>
          </a:xfrm>
        </p:grpSpPr>
        <p:sp>
          <p:nvSpPr>
            <p:cNvPr id="8154" name="Google Shape;8154;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4"/>
          <p:cNvGrpSpPr/>
          <p:nvPr/>
        </p:nvGrpSpPr>
        <p:grpSpPr>
          <a:xfrm>
            <a:off x="7092647" y="2887174"/>
            <a:ext cx="314662" cy="358099"/>
            <a:chOff x="-52832000" y="3192625"/>
            <a:chExt cx="279625" cy="318225"/>
          </a:xfrm>
        </p:grpSpPr>
        <p:sp>
          <p:nvSpPr>
            <p:cNvPr id="8162" name="Google Shape;8162;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4"/>
          <p:cNvGrpSpPr/>
          <p:nvPr/>
        </p:nvGrpSpPr>
        <p:grpSpPr>
          <a:xfrm>
            <a:off x="7070492" y="3359048"/>
            <a:ext cx="358971" cy="357198"/>
            <a:chOff x="-52851675" y="3585650"/>
            <a:chExt cx="319000" cy="317425"/>
          </a:xfrm>
        </p:grpSpPr>
        <p:sp>
          <p:nvSpPr>
            <p:cNvPr id="8171" name="Google Shape;8171;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092647" y="3820849"/>
            <a:ext cx="314662" cy="358999"/>
            <a:chOff x="-52832000" y="3976300"/>
            <a:chExt cx="279625" cy="319025"/>
          </a:xfrm>
        </p:grpSpPr>
        <p:sp>
          <p:nvSpPr>
            <p:cNvPr id="8178" name="Google Shape;8178;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6209853" y="4275497"/>
            <a:ext cx="316434" cy="358099"/>
            <a:chOff x="-51633225" y="3198925"/>
            <a:chExt cx="281200" cy="318225"/>
          </a:xfrm>
        </p:grpSpPr>
        <p:sp>
          <p:nvSpPr>
            <p:cNvPr id="8184" name="Google Shape;8184;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4"/>
          <p:cNvGrpSpPr/>
          <p:nvPr/>
        </p:nvGrpSpPr>
        <p:grpSpPr>
          <a:xfrm>
            <a:off x="6628676" y="1533418"/>
            <a:ext cx="365188" cy="357226"/>
            <a:chOff x="-56396775" y="3199700"/>
            <a:chExt cx="324525" cy="317450"/>
          </a:xfrm>
        </p:grpSpPr>
        <p:sp>
          <p:nvSpPr>
            <p:cNvPr id="8192" name="Google Shape;8192;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4"/>
          <p:cNvGrpSpPr/>
          <p:nvPr/>
        </p:nvGrpSpPr>
        <p:grpSpPr>
          <a:xfrm>
            <a:off x="6631771" y="1999353"/>
            <a:ext cx="358999" cy="335958"/>
            <a:chOff x="-56394425" y="3600600"/>
            <a:chExt cx="319025" cy="298550"/>
          </a:xfrm>
        </p:grpSpPr>
        <p:sp>
          <p:nvSpPr>
            <p:cNvPr id="8199" name="Google Shape;8199;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6662538" y="2430117"/>
            <a:ext cx="327068" cy="357198"/>
            <a:chOff x="-56379450" y="3983400"/>
            <a:chExt cx="290650" cy="317425"/>
          </a:xfrm>
        </p:grpSpPr>
        <p:sp>
          <p:nvSpPr>
            <p:cNvPr id="8203" name="Google Shape;8203;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4"/>
          <p:cNvGrpSpPr/>
          <p:nvPr/>
        </p:nvGrpSpPr>
        <p:grpSpPr>
          <a:xfrm>
            <a:off x="5326242" y="2894264"/>
            <a:ext cx="316434" cy="358971"/>
            <a:chOff x="-54401725" y="3198925"/>
            <a:chExt cx="281200" cy="319000"/>
          </a:xfrm>
        </p:grpSpPr>
        <p:sp>
          <p:nvSpPr>
            <p:cNvPr id="8212" name="Google Shape;8212;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327128" y="3364365"/>
            <a:ext cx="314662" cy="358099"/>
            <a:chOff x="-54401725" y="3590375"/>
            <a:chExt cx="279625" cy="318225"/>
          </a:xfrm>
        </p:grpSpPr>
        <p:sp>
          <p:nvSpPr>
            <p:cNvPr id="8224" name="Google Shape;8224;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5324920" y="3827938"/>
            <a:ext cx="319079" cy="358099"/>
            <a:chOff x="-54403300" y="3982600"/>
            <a:chExt cx="283550" cy="318225"/>
          </a:xfrm>
        </p:grpSpPr>
        <p:sp>
          <p:nvSpPr>
            <p:cNvPr id="8231" name="Google Shape;8231;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512313" y="2889172"/>
            <a:ext cx="356298" cy="356973"/>
            <a:chOff x="-52458650" y="3194400"/>
            <a:chExt cx="316625" cy="317225"/>
          </a:xfrm>
        </p:grpSpPr>
        <p:sp>
          <p:nvSpPr>
            <p:cNvPr id="8237" name="Google Shape;8237;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7521611" y="3358148"/>
            <a:ext cx="337703" cy="357845"/>
            <a:chOff x="-52450000" y="3584850"/>
            <a:chExt cx="300100" cy="318000"/>
          </a:xfrm>
        </p:grpSpPr>
        <p:sp>
          <p:nvSpPr>
            <p:cNvPr id="8246" name="Google Shape;8246;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533131" y="3822621"/>
            <a:ext cx="314662" cy="357226"/>
            <a:chOff x="-52440550" y="3977875"/>
            <a:chExt cx="279625" cy="317450"/>
          </a:xfrm>
        </p:grpSpPr>
        <p:sp>
          <p:nvSpPr>
            <p:cNvPr id="8254" name="Google Shape;8254;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4"/>
          <p:cNvGrpSpPr/>
          <p:nvPr/>
        </p:nvGrpSpPr>
        <p:grpSpPr>
          <a:xfrm>
            <a:off x="6645066" y="4278827"/>
            <a:ext cx="314662" cy="358999"/>
            <a:chOff x="-51623775" y="3584850"/>
            <a:chExt cx="279625" cy="319025"/>
          </a:xfrm>
        </p:grpSpPr>
        <p:sp>
          <p:nvSpPr>
            <p:cNvPr id="8263" name="Google Shape;8263;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75"/>
        <p:cNvGrpSpPr/>
        <p:nvPr/>
      </p:nvGrpSpPr>
      <p:grpSpPr>
        <a:xfrm>
          <a:off x="0" y="0"/>
          <a:ext cx="0" cy="0"/>
          <a:chOff x="0" y="0"/>
          <a:chExt cx="0" cy="0"/>
        </a:xfrm>
      </p:grpSpPr>
      <p:sp>
        <p:nvSpPr>
          <p:cNvPr id="8276" name="Google Shape;827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77" name="Google Shape;827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78" name="Google Shape;8278;p75"/>
          <p:cNvGrpSpPr/>
          <p:nvPr/>
        </p:nvGrpSpPr>
        <p:grpSpPr>
          <a:xfrm>
            <a:off x="885675" y="1539249"/>
            <a:ext cx="276003" cy="357300"/>
            <a:chOff x="-50469125" y="3183175"/>
            <a:chExt cx="233150" cy="301825"/>
          </a:xfrm>
        </p:grpSpPr>
        <p:sp>
          <p:nvSpPr>
            <p:cNvPr id="8279" name="Google Shape;8279;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845574" y="1974651"/>
            <a:ext cx="356205" cy="355288"/>
            <a:chOff x="-50504575" y="3550975"/>
            <a:chExt cx="300900" cy="300125"/>
          </a:xfrm>
        </p:grpSpPr>
        <p:sp>
          <p:nvSpPr>
            <p:cNvPr id="8283" name="Google Shape;8283;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5"/>
          <p:cNvGrpSpPr/>
          <p:nvPr/>
        </p:nvGrpSpPr>
        <p:grpSpPr>
          <a:xfrm>
            <a:off x="845574" y="2412893"/>
            <a:ext cx="356205" cy="354341"/>
            <a:chOff x="-50503000" y="3921175"/>
            <a:chExt cx="300900" cy="299325"/>
          </a:xfrm>
        </p:grpSpPr>
        <p:sp>
          <p:nvSpPr>
            <p:cNvPr id="8288" name="Google Shape;8288;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5"/>
          <p:cNvGrpSpPr/>
          <p:nvPr/>
        </p:nvGrpSpPr>
        <p:grpSpPr>
          <a:xfrm>
            <a:off x="3049627" y="1558811"/>
            <a:ext cx="355258" cy="356205"/>
            <a:chOff x="-48630025" y="3199700"/>
            <a:chExt cx="300100" cy="300900"/>
          </a:xfrm>
        </p:grpSpPr>
        <p:sp>
          <p:nvSpPr>
            <p:cNvPr id="8294" name="Google Shape;8294;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5"/>
          <p:cNvGrpSpPr/>
          <p:nvPr/>
        </p:nvGrpSpPr>
        <p:grpSpPr>
          <a:xfrm>
            <a:off x="3049627" y="1996107"/>
            <a:ext cx="355258" cy="355258"/>
            <a:chOff x="-48630025" y="3569100"/>
            <a:chExt cx="300100" cy="300100"/>
          </a:xfrm>
        </p:grpSpPr>
        <p:sp>
          <p:nvSpPr>
            <p:cNvPr id="8298" name="Google Shape;8298;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5"/>
          <p:cNvGrpSpPr/>
          <p:nvPr/>
        </p:nvGrpSpPr>
        <p:grpSpPr>
          <a:xfrm>
            <a:off x="3050101" y="2433403"/>
            <a:ext cx="354311" cy="353394"/>
            <a:chOff x="-48629225" y="3938500"/>
            <a:chExt cx="299300" cy="298525"/>
          </a:xfrm>
        </p:grpSpPr>
        <p:sp>
          <p:nvSpPr>
            <p:cNvPr id="8309" name="Google Shape;8309;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5"/>
          <p:cNvGrpSpPr/>
          <p:nvPr/>
        </p:nvGrpSpPr>
        <p:grpSpPr>
          <a:xfrm>
            <a:off x="1785504" y="2904744"/>
            <a:ext cx="311458" cy="354341"/>
            <a:chOff x="-46762575" y="3200500"/>
            <a:chExt cx="263100" cy="299325"/>
          </a:xfrm>
        </p:grpSpPr>
        <p:sp>
          <p:nvSpPr>
            <p:cNvPr id="8314" name="Google Shape;8314;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1763589" y="3363466"/>
            <a:ext cx="355288" cy="312375"/>
            <a:chOff x="-46779900" y="3588000"/>
            <a:chExt cx="300125" cy="263875"/>
          </a:xfrm>
        </p:grpSpPr>
        <p:sp>
          <p:nvSpPr>
            <p:cNvPr id="8320" name="Google Shape;8320;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5"/>
          <p:cNvGrpSpPr/>
          <p:nvPr/>
        </p:nvGrpSpPr>
        <p:grpSpPr>
          <a:xfrm>
            <a:off x="1764062" y="3778388"/>
            <a:ext cx="354341" cy="353394"/>
            <a:chOff x="-46779100" y="3938500"/>
            <a:chExt cx="299325" cy="298525"/>
          </a:xfrm>
        </p:grpSpPr>
        <p:sp>
          <p:nvSpPr>
            <p:cNvPr id="8325" name="Google Shape;8325;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5"/>
          <p:cNvGrpSpPr/>
          <p:nvPr/>
        </p:nvGrpSpPr>
        <p:grpSpPr>
          <a:xfrm>
            <a:off x="3971800" y="2911255"/>
            <a:ext cx="355258" cy="355288"/>
            <a:chOff x="-44924250" y="3206000"/>
            <a:chExt cx="300100" cy="300125"/>
          </a:xfrm>
        </p:grpSpPr>
        <p:sp>
          <p:nvSpPr>
            <p:cNvPr id="8328" name="Google Shape;8328;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5"/>
          <p:cNvGrpSpPr/>
          <p:nvPr/>
        </p:nvGrpSpPr>
        <p:grpSpPr>
          <a:xfrm>
            <a:off x="1286286" y="1539249"/>
            <a:ext cx="355258" cy="355258"/>
            <a:chOff x="-50134375" y="3183175"/>
            <a:chExt cx="300100" cy="300100"/>
          </a:xfrm>
        </p:grpSpPr>
        <p:sp>
          <p:nvSpPr>
            <p:cNvPr id="8334" name="Google Shape;8334;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5"/>
          <p:cNvGrpSpPr/>
          <p:nvPr/>
        </p:nvGrpSpPr>
        <p:grpSpPr>
          <a:xfrm>
            <a:off x="1286286" y="1974651"/>
            <a:ext cx="355258" cy="355288"/>
            <a:chOff x="-50134375" y="3550975"/>
            <a:chExt cx="300100" cy="300125"/>
          </a:xfrm>
        </p:grpSpPr>
        <p:sp>
          <p:nvSpPr>
            <p:cNvPr id="8345" name="Google Shape;8345;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1286286" y="2412183"/>
            <a:ext cx="355258" cy="355051"/>
            <a:chOff x="-50134375" y="3920575"/>
            <a:chExt cx="300100" cy="299925"/>
          </a:xfrm>
        </p:grpSpPr>
        <p:sp>
          <p:nvSpPr>
            <p:cNvPr id="8348" name="Google Shape;8348;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3497010" y="1559758"/>
            <a:ext cx="357123" cy="355258"/>
            <a:chOff x="-48262200" y="3200500"/>
            <a:chExt cx="301675" cy="300100"/>
          </a:xfrm>
        </p:grpSpPr>
        <p:sp>
          <p:nvSpPr>
            <p:cNvPr id="8352" name="Google Shape;8352;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5"/>
          <p:cNvGrpSpPr/>
          <p:nvPr/>
        </p:nvGrpSpPr>
        <p:grpSpPr>
          <a:xfrm>
            <a:off x="3526383" y="1996847"/>
            <a:ext cx="298377" cy="354519"/>
            <a:chOff x="-48233050" y="3569725"/>
            <a:chExt cx="252050" cy="299475"/>
          </a:xfrm>
        </p:grpSpPr>
        <p:sp>
          <p:nvSpPr>
            <p:cNvPr id="8362" name="Google Shape;8362;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5"/>
          <p:cNvGrpSpPr/>
          <p:nvPr/>
        </p:nvGrpSpPr>
        <p:grpSpPr>
          <a:xfrm>
            <a:off x="3550148" y="2430591"/>
            <a:ext cx="250847" cy="358070"/>
            <a:chOff x="-48216525" y="3936125"/>
            <a:chExt cx="211900" cy="302475"/>
          </a:xfrm>
        </p:grpSpPr>
        <p:sp>
          <p:nvSpPr>
            <p:cNvPr id="8366" name="Google Shape;8366;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5"/>
          <p:cNvGrpSpPr/>
          <p:nvPr/>
        </p:nvGrpSpPr>
        <p:grpSpPr>
          <a:xfrm>
            <a:off x="2205866" y="2905661"/>
            <a:ext cx="355258" cy="355288"/>
            <a:chOff x="-46410500" y="3201275"/>
            <a:chExt cx="300100" cy="300125"/>
          </a:xfrm>
        </p:grpSpPr>
        <p:sp>
          <p:nvSpPr>
            <p:cNvPr id="8371" name="Google Shape;8371;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5"/>
          <p:cNvGrpSpPr/>
          <p:nvPr/>
        </p:nvGrpSpPr>
        <p:grpSpPr>
          <a:xfrm>
            <a:off x="2205866" y="3341092"/>
            <a:ext cx="355258" cy="356205"/>
            <a:chOff x="-46409700" y="3569100"/>
            <a:chExt cx="300100" cy="300900"/>
          </a:xfrm>
        </p:grpSpPr>
        <p:sp>
          <p:nvSpPr>
            <p:cNvPr id="8377" name="Google Shape;8377;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5"/>
          <p:cNvGrpSpPr/>
          <p:nvPr/>
        </p:nvGrpSpPr>
        <p:grpSpPr>
          <a:xfrm>
            <a:off x="2193747" y="3776524"/>
            <a:ext cx="379497" cy="358070"/>
            <a:chOff x="-46422300" y="3936925"/>
            <a:chExt cx="320575" cy="302475"/>
          </a:xfrm>
        </p:grpSpPr>
        <p:sp>
          <p:nvSpPr>
            <p:cNvPr id="8383" name="Google Shape;8383;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5"/>
          <p:cNvGrpSpPr/>
          <p:nvPr/>
        </p:nvGrpSpPr>
        <p:grpSpPr>
          <a:xfrm>
            <a:off x="3971326" y="3330852"/>
            <a:ext cx="356205" cy="355258"/>
            <a:chOff x="-44914800" y="3560450"/>
            <a:chExt cx="300900" cy="300100"/>
          </a:xfrm>
        </p:grpSpPr>
        <p:sp>
          <p:nvSpPr>
            <p:cNvPr id="8386" name="Google Shape;8386;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5"/>
          <p:cNvGrpSpPr/>
          <p:nvPr/>
        </p:nvGrpSpPr>
        <p:grpSpPr>
          <a:xfrm>
            <a:off x="1726378" y="1539486"/>
            <a:ext cx="354311" cy="354104"/>
            <a:chOff x="-49764975" y="3183375"/>
            <a:chExt cx="299300" cy="299125"/>
          </a:xfrm>
        </p:grpSpPr>
        <p:sp>
          <p:nvSpPr>
            <p:cNvPr id="8392" name="Google Shape;8392;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5"/>
          <p:cNvGrpSpPr/>
          <p:nvPr/>
        </p:nvGrpSpPr>
        <p:grpSpPr>
          <a:xfrm>
            <a:off x="1726378" y="1974947"/>
            <a:ext cx="354311" cy="355909"/>
            <a:chOff x="-49764975" y="3551225"/>
            <a:chExt cx="299300" cy="300650"/>
          </a:xfrm>
        </p:grpSpPr>
        <p:sp>
          <p:nvSpPr>
            <p:cNvPr id="8402" name="Google Shape;8402;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5"/>
          <p:cNvGrpSpPr/>
          <p:nvPr/>
        </p:nvGrpSpPr>
        <p:grpSpPr>
          <a:xfrm>
            <a:off x="1724040" y="2411710"/>
            <a:ext cx="358987" cy="355525"/>
            <a:chOff x="-49766550" y="3920175"/>
            <a:chExt cx="303250" cy="300325"/>
          </a:xfrm>
        </p:grpSpPr>
        <p:sp>
          <p:nvSpPr>
            <p:cNvPr id="8414" name="Google Shape;8414;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5"/>
          <p:cNvGrpSpPr/>
          <p:nvPr/>
        </p:nvGrpSpPr>
        <p:grpSpPr>
          <a:xfrm>
            <a:off x="3939571" y="1559758"/>
            <a:ext cx="357123" cy="354341"/>
            <a:chOff x="-47892800" y="3200500"/>
            <a:chExt cx="301675" cy="299325"/>
          </a:xfrm>
        </p:grpSpPr>
        <p:sp>
          <p:nvSpPr>
            <p:cNvPr id="8419" name="Google Shape;8419;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5"/>
          <p:cNvGrpSpPr/>
          <p:nvPr/>
        </p:nvGrpSpPr>
        <p:grpSpPr>
          <a:xfrm>
            <a:off x="4003437" y="1996107"/>
            <a:ext cx="229391" cy="355258"/>
            <a:chOff x="-47839250" y="3569100"/>
            <a:chExt cx="193775" cy="300100"/>
          </a:xfrm>
        </p:grpSpPr>
        <p:sp>
          <p:nvSpPr>
            <p:cNvPr id="8426" name="Google Shape;8426;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5"/>
          <p:cNvGrpSpPr/>
          <p:nvPr/>
        </p:nvGrpSpPr>
        <p:grpSpPr>
          <a:xfrm>
            <a:off x="3940503" y="2432456"/>
            <a:ext cx="355258" cy="356205"/>
            <a:chOff x="-47892800" y="3937700"/>
            <a:chExt cx="300100" cy="300900"/>
          </a:xfrm>
        </p:grpSpPr>
        <p:sp>
          <p:nvSpPr>
            <p:cNvPr id="8433" name="Google Shape;8433;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5"/>
          <p:cNvGrpSpPr/>
          <p:nvPr/>
        </p:nvGrpSpPr>
        <p:grpSpPr>
          <a:xfrm>
            <a:off x="2645798" y="2926170"/>
            <a:ext cx="355258" cy="311458"/>
            <a:chOff x="-46042675" y="3218600"/>
            <a:chExt cx="300100" cy="263100"/>
          </a:xfrm>
        </p:grpSpPr>
        <p:sp>
          <p:nvSpPr>
            <p:cNvPr id="8442" name="Google Shape;8442;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5"/>
          <p:cNvGrpSpPr/>
          <p:nvPr/>
        </p:nvGrpSpPr>
        <p:grpSpPr>
          <a:xfrm>
            <a:off x="2645798" y="3340619"/>
            <a:ext cx="355258" cy="323118"/>
            <a:chOff x="-46042675" y="3568700"/>
            <a:chExt cx="300100" cy="272950"/>
          </a:xfrm>
        </p:grpSpPr>
        <p:sp>
          <p:nvSpPr>
            <p:cNvPr id="8449" name="Google Shape;8449;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2687749" y="3777589"/>
            <a:ext cx="271357" cy="356057"/>
            <a:chOff x="-46007225" y="3937825"/>
            <a:chExt cx="229225" cy="300775"/>
          </a:xfrm>
        </p:grpSpPr>
        <p:sp>
          <p:nvSpPr>
            <p:cNvPr id="8454" name="Google Shape;8454;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3993241" y="3767675"/>
            <a:ext cx="312375" cy="357596"/>
            <a:chOff x="-44895900" y="3929450"/>
            <a:chExt cx="263875" cy="302075"/>
          </a:xfrm>
        </p:grpSpPr>
        <p:sp>
          <p:nvSpPr>
            <p:cNvPr id="8465" name="Google Shape;8465;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5"/>
          <p:cNvGrpSpPr/>
          <p:nvPr/>
        </p:nvGrpSpPr>
        <p:grpSpPr>
          <a:xfrm>
            <a:off x="2167060" y="1550436"/>
            <a:ext cx="356205" cy="332885"/>
            <a:chOff x="-49397175" y="3192625"/>
            <a:chExt cx="300900" cy="281200"/>
          </a:xfrm>
        </p:grpSpPr>
        <p:sp>
          <p:nvSpPr>
            <p:cNvPr id="8472" name="Google Shape;8472;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5"/>
          <p:cNvGrpSpPr/>
          <p:nvPr/>
        </p:nvGrpSpPr>
        <p:grpSpPr>
          <a:xfrm>
            <a:off x="2193163" y="1974651"/>
            <a:ext cx="304000" cy="356205"/>
            <a:chOff x="-49375900" y="3550975"/>
            <a:chExt cx="256800" cy="300900"/>
          </a:xfrm>
        </p:grpSpPr>
        <p:sp>
          <p:nvSpPr>
            <p:cNvPr id="8480" name="Google Shape;8480;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5"/>
          <p:cNvGrpSpPr/>
          <p:nvPr/>
        </p:nvGrpSpPr>
        <p:grpSpPr>
          <a:xfrm>
            <a:off x="2188516" y="2411946"/>
            <a:ext cx="313293" cy="356205"/>
            <a:chOff x="-49378250" y="3920375"/>
            <a:chExt cx="264650" cy="300900"/>
          </a:xfrm>
        </p:grpSpPr>
        <p:sp>
          <p:nvSpPr>
            <p:cNvPr id="8492" name="Google Shape;8492;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5"/>
          <p:cNvGrpSpPr/>
          <p:nvPr/>
        </p:nvGrpSpPr>
        <p:grpSpPr>
          <a:xfrm>
            <a:off x="907504" y="2904744"/>
            <a:ext cx="312375" cy="357123"/>
            <a:chOff x="-47505300" y="3200500"/>
            <a:chExt cx="263875" cy="301675"/>
          </a:xfrm>
        </p:grpSpPr>
        <p:sp>
          <p:nvSpPr>
            <p:cNvPr id="8500" name="Google Shape;8500;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5"/>
          <p:cNvGrpSpPr/>
          <p:nvPr/>
        </p:nvGrpSpPr>
        <p:grpSpPr>
          <a:xfrm>
            <a:off x="885604" y="3341092"/>
            <a:ext cx="356176" cy="355051"/>
            <a:chOff x="-47524975" y="3569100"/>
            <a:chExt cx="300875" cy="299925"/>
          </a:xfrm>
        </p:grpSpPr>
        <p:sp>
          <p:nvSpPr>
            <p:cNvPr id="8514" name="Google Shape;8514;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5"/>
          <p:cNvGrpSpPr/>
          <p:nvPr/>
        </p:nvGrpSpPr>
        <p:grpSpPr>
          <a:xfrm>
            <a:off x="886062" y="3820354"/>
            <a:ext cx="355258" cy="270410"/>
            <a:chOff x="-47523400" y="3973950"/>
            <a:chExt cx="300100" cy="228425"/>
          </a:xfrm>
        </p:grpSpPr>
        <p:sp>
          <p:nvSpPr>
            <p:cNvPr id="8520" name="Google Shape;8520;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5"/>
          <p:cNvGrpSpPr/>
          <p:nvPr/>
        </p:nvGrpSpPr>
        <p:grpSpPr>
          <a:xfrm>
            <a:off x="3091183" y="2903353"/>
            <a:ext cx="354341" cy="357596"/>
            <a:chOff x="-45673275" y="3199325"/>
            <a:chExt cx="299325" cy="302075"/>
          </a:xfrm>
        </p:grpSpPr>
        <p:sp>
          <p:nvSpPr>
            <p:cNvPr id="8526" name="Google Shape;8526;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5"/>
          <p:cNvGrpSpPr/>
          <p:nvPr/>
        </p:nvGrpSpPr>
        <p:grpSpPr>
          <a:xfrm>
            <a:off x="3090251" y="3361602"/>
            <a:ext cx="356205" cy="314240"/>
            <a:chOff x="-45674075" y="3586425"/>
            <a:chExt cx="300900" cy="265450"/>
          </a:xfrm>
        </p:grpSpPr>
        <p:sp>
          <p:nvSpPr>
            <p:cNvPr id="8530" name="Google Shape;8530;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5"/>
          <p:cNvGrpSpPr/>
          <p:nvPr/>
        </p:nvGrpSpPr>
        <p:grpSpPr>
          <a:xfrm>
            <a:off x="3091183" y="3777441"/>
            <a:ext cx="354341" cy="356205"/>
            <a:chOff x="-45673275" y="3937700"/>
            <a:chExt cx="299325" cy="300900"/>
          </a:xfrm>
        </p:grpSpPr>
        <p:sp>
          <p:nvSpPr>
            <p:cNvPr id="8533" name="Google Shape;8533;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5"/>
          <p:cNvGrpSpPr/>
          <p:nvPr/>
        </p:nvGrpSpPr>
        <p:grpSpPr>
          <a:xfrm>
            <a:off x="2205349" y="4270225"/>
            <a:ext cx="356205" cy="356205"/>
            <a:chOff x="-44512325" y="3176075"/>
            <a:chExt cx="300900" cy="300900"/>
          </a:xfrm>
        </p:grpSpPr>
        <p:sp>
          <p:nvSpPr>
            <p:cNvPr id="8540" name="Google Shape;8540;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5"/>
          <p:cNvGrpSpPr/>
          <p:nvPr/>
        </p:nvGrpSpPr>
        <p:grpSpPr>
          <a:xfrm>
            <a:off x="2608689" y="1539249"/>
            <a:ext cx="354341" cy="354341"/>
            <a:chOff x="-49027775" y="3183175"/>
            <a:chExt cx="299325" cy="299325"/>
          </a:xfrm>
        </p:grpSpPr>
        <p:sp>
          <p:nvSpPr>
            <p:cNvPr id="8544" name="Google Shape;8544;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75"/>
          <p:cNvGrpSpPr/>
          <p:nvPr/>
        </p:nvGrpSpPr>
        <p:grpSpPr>
          <a:xfrm>
            <a:off x="2608230" y="1974651"/>
            <a:ext cx="355258" cy="357152"/>
            <a:chOff x="-49027775" y="3550975"/>
            <a:chExt cx="300100" cy="301700"/>
          </a:xfrm>
        </p:grpSpPr>
        <p:sp>
          <p:nvSpPr>
            <p:cNvPr id="8549" name="Google Shape;8549;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2606306" y="2411710"/>
            <a:ext cx="359106" cy="355525"/>
            <a:chOff x="-49031025" y="3920175"/>
            <a:chExt cx="303350" cy="300325"/>
          </a:xfrm>
        </p:grpSpPr>
        <p:sp>
          <p:nvSpPr>
            <p:cNvPr id="8560" name="Google Shape;8560;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322411" y="2904744"/>
            <a:ext cx="356176" cy="354341"/>
            <a:chOff x="-47155575" y="3200500"/>
            <a:chExt cx="300875" cy="299325"/>
          </a:xfrm>
        </p:grpSpPr>
        <p:sp>
          <p:nvSpPr>
            <p:cNvPr id="8567" name="Google Shape;8567;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5"/>
          <p:cNvGrpSpPr/>
          <p:nvPr/>
        </p:nvGrpSpPr>
        <p:grpSpPr>
          <a:xfrm>
            <a:off x="1322870" y="3341092"/>
            <a:ext cx="355258" cy="355258"/>
            <a:chOff x="-47154800" y="3569100"/>
            <a:chExt cx="300100" cy="300100"/>
          </a:xfrm>
        </p:grpSpPr>
        <p:sp>
          <p:nvSpPr>
            <p:cNvPr id="8574" name="Google Shape;8574;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5"/>
          <p:cNvGrpSpPr/>
          <p:nvPr/>
        </p:nvGrpSpPr>
        <p:grpSpPr>
          <a:xfrm>
            <a:off x="1323343" y="3779305"/>
            <a:ext cx="354311" cy="353423"/>
            <a:chOff x="-47154000" y="3939275"/>
            <a:chExt cx="299300" cy="298550"/>
          </a:xfrm>
        </p:grpSpPr>
        <p:sp>
          <p:nvSpPr>
            <p:cNvPr id="8581" name="Google Shape;8581;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5"/>
          <p:cNvGrpSpPr/>
          <p:nvPr/>
        </p:nvGrpSpPr>
        <p:grpSpPr>
          <a:xfrm>
            <a:off x="3548633" y="2904744"/>
            <a:ext cx="312375" cy="354341"/>
            <a:chOff x="-45286550" y="3200500"/>
            <a:chExt cx="263875" cy="299325"/>
          </a:xfrm>
        </p:grpSpPr>
        <p:sp>
          <p:nvSpPr>
            <p:cNvPr id="8586" name="Google Shape;8586;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5"/>
          <p:cNvGrpSpPr/>
          <p:nvPr/>
        </p:nvGrpSpPr>
        <p:grpSpPr>
          <a:xfrm>
            <a:off x="3548633" y="3342039"/>
            <a:ext cx="312375" cy="354311"/>
            <a:chOff x="-45286550" y="3569900"/>
            <a:chExt cx="263875" cy="299300"/>
          </a:xfrm>
        </p:grpSpPr>
        <p:sp>
          <p:nvSpPr>
            <p:cNvPr id="8590" name="Google Shape;8590;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5"/>
          <p:cNvGrpSpPr/>
          <p:nvPr/>
        </p:nvGrpSpPr>
        <p:grpSpPr>
          <a:xfrm>
            <a:off x="3559820" y="3778388"/>
            <a:ext cx="290001" cy="355258"/>
            <a:chOff x="-45277900" y="3938500"/>
            <a:chExt cx="244975" cy="300100"/>
          </a:xfrm>
        </p:grpSpPr>
        <p:sp>
          <p:nvSpPr>
            <p:cNvPr id="8597" name="Google Shape;8597;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5"/>
          <p:cNvGrpSpPr/>
          <p:nvPr/>
        </p:nvGrpSpPr>
        <p:grpSpPr>
          <a:xfrm>
            <a:off x="2645769" y="4247490"/>
            <a:ext cx="355258" cy="355258"/>
            <a:chOff x="-44502875" y="3576975"/>
            <a:chExt cx="300100" cy="300100"/>
          </a:xfrm>
        </p:grpSpPr>
        <p:sp>
          <p:nvSpPr>
            <p:cNvPr id="8602" name="Google Shape;8602;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75"/>
          <p:cNvGrpSpPr/>
          <p:nvPr/>
        </p:nvGrpSpPr>
        <p:grpSpPr>
          <a:xfrm>
            <a:off x="4858968" y="1532275"/>
            <a:ext cx="356221" cy="354973"/>
            <a:chOff x="-13947000" y="3212800"/>
            <a:chExt cx="353675" cy="352400"/>
          </a:xfrm>
        </p:grpSpPr>
        <p:sp>
          <p:nvSpPr>
            <p:cNvPr id="8606" name="Google Shape;8606;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4858981" y="1973145"/>
            <a:ext cx="356196" cy="354670"/>
            <a:chOff x="-13946200" y="3647075"/>
            <a:chExt cx="353650" cy="352100"/>
          </a:xfrm>
        </p:grpSpPr>
        <p:sp>
          <p:nvSpPr>
            <p:cNvPr id="8609" name="Google Shape;8609;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5" name="Google Shape;8615;p7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6" name="Google Shape;8616;p75"/>
          <p:cNvGrpSpPr/>
          <p:nvPr/>
        </p:nvGrpSpPr>
        <p:grpSpPr>
          <a:xfrm>
            <a:off x="6642374" y="1532628"/>
            <a:ext cx="357002" cy="354267"/>
            <a:chOff x="-12163025" y="3214275"/>
            <a:chExt cx="354450" cy="351700"/>
          </a:xfrm>
        </p:grpSpPr>
        <p:sp>
          <p:nvSpPr>
            <p:cNvPr id="8617" name="Google Shape;8617;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75"/>
          <p:cNvGrpSpPr/>
          <p:nvPr/>
        </p:nvGrpSpPr>
        <p:grpSpPr>
          <a:xfrm>
            <a:off x="6643154" y="1972365"/>
            <a:ext cx="355441" cy="356232"/>
            <a:chOff x="-12160675" y="3647875"/>
            <a:chExt cx="352900" cy="353650"/>
          </a:xfrm>
        </p:grpSpPr>
        <p:sp>
          <p:nvSpPr>
            <p:cNvPr id="8621" name="Google Shape;8621;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75"/>
          <p:cNvGrpSpPr/>
          <p:nvPr/>
        </p:nvGrpSpPr>
        <p:grpSpPr>
          <a:xfrm>
            <a:off x="6653870" y="2416821"/>
            <a:ext cx="354635" cy="356232"/>
            <a:chOff x="-12160675" y="4081850"/>
            <a:chExt cx="352100" cy="353650"/>
          </a:xfrm>
        </p:grpSpPr>
        <p:sp>
          <p:nvSpPr>
            <p:cNvPr id="8629" name="Google Shape;8629;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5"/>
          <p:cNvGrpSpPr/>
          <p:nvPr/>
        </p:nvGrpSpPr>
        <p:grpSpPr>
          <a:xfrm>
            <a:off x="4858836" y="2891264"/>
            <a:ext cx="355416" cy="355652"/>
            <a:chOff x="-10391650" y="3180600"/>
            <a:chExt cx="352875" cy="353075"/>
          </a:xfrm>
        </p:grpSpPr>
        <p:sp>
          <p:nvSpPr>
            <p:cNvPr id="8636" name="Google Shape;8636;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5"/>
          <p:cNvGrpSpPr/>
          <p:nvPr/>
        </p:nvGrpSpPr>
        <p:grpSpPr>
          <a:xfrm>
            <a:off x="4858835" y="3368062"/>
            <a:ext cx="354635" cy="353890"/>
            <a:chOff x="-10390875" y="3616350"/>
            <a:chExt cx="352100" cy="351325"/>
          </a:xfrm>
        </p:grpSpPr>
        <p:sp>
          <p:nvSpPr>
            <p:cNvPr id="8643" name="Google Shape;8643;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75"/>
          <p:cNvGrpSpPr/>
          <p:nvPr/>
        </p:nvGrpSpPr>
        <p:grpSpPr>
          <a:xfrm>
            <a:off x="7525810" y="2892727"/>
            <a:ext cx="312585" cy="354670"/>
            <a:chOff x="-10370400" y="4049550"/>
            <a:chExt cx="310350" cy="352100"/>
          </a:xfrm>
        </p:grpSpPr>
        <p:sp>
          <p:nvSpPr>
            <p:cNvPr id="8647" name="Google Shape;8647;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5"/>
          <p:cNvGrpSpPr/>
          <p:nvPr/>
        </p:nvGrpSpPr>
        <p:grpSpPr>
          <a:xfrm>
            <a:off x="6630066" y="2891668"/>
            <a:ext cx="379236" cy="354847"/>
            <a:chOff x="-8674650" y="3210975"/>
            <a:chExt cx="376525" cy="352275"/>
          </a:xfrm>
        </p:grpSpPr>
        <p:sp>
          <p:nvSpPr>
            <p:cNvPr id="8653" name="Google Shape;8653;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5"/>
          <p:cNvGrpSpPr/>
          <p:nvPr/>
        </p:nvGrpSpPr>
        <p:grpSpPr>
          <a:xfrm>
            <a:off x="5301563" y="1531633"/>
            <a:ext cx="356221" cy="356257"/>
            <a:chOff x="-13512225" y="3211525"/>
            <a:chExt cx="353675" cy="353675"/>
          </a:xfrm>
        </p:grpSpPr>
        <p:sp>
          <p:nvSpPr>
            <p:cNvPr id="8660" name="Google Shape;8660;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5"/>
          <p:cNvGrpSpPr/>
          <p:nvPr/>
        </p:nvGrpSpPr>
        <p:grpSpPr>
          <a:xfrm>
            <a:off x="5301563" y="1973145"/>
            <a:ext cx="356221" cy="354670"/>
            <a:chOff x="-13512225" y="3647075"/>
            <a:chExt cx="353675" cy="352100"/>
          </a:xfrm>
        </p:grpSpPr>
        <p:sp>
          <p:nvSpPr>
            <p:cNvPr id="8666" name="Google Shape;8666;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5311876" y="2417211"/>
            <a:ext cx="356221" cy="355451"/>
            <a:chOff x="-13512225" y="4080275"/>
            <a:chExt cx="353675" cy="352875"/>
          </a:xfrm>
        </p:grpSpPr>
        <p:sp>
          <p:nvSpPr>
            <p:cNvPr id="8677" name="Google Shape;8677;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5"/>
          <p:cNvGrpSpPr/>
          <p:nvPr/>
        </p:nvGrpSpPr>
        <p:grpSpPr>
          <a:xfrm>
            <a:off x="7084956" y="1564572"/>
            <a:ext cx="356196" cy="290379"/>
            <a:chOff x="-11728250" y="3245400"/>
            <a:chExt cx="353650" cy="288275"/>
          </a:xfrm>
        </p:grpSpPr>
        <p:sp>
          <p:nvSpPr>
            <p:cNvPr id="8689" name="Google Shape;8689;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7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75"/>
          <p:cNvGrpSpPr/>
          <p:nvPr/>
        </p:nvGrpSpPr>
        <p:grpSpPr>
          <a:xfrm>
            <a:off x="7083760" y="1971660"/>
            <a:ext cx="358588" cy="357642"/>
            <a:chOff x="-11729050" y="3646475"/>
            <a:chExt cx="356025" cy="355050"/>
          </a:xfrm>
        </p:grpSpPr>
        <p:sp>
          <p:nvSpPr>
            <p:cNvPr id="8696" name="Google Shape;8696;p7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7117464" y="2417211"/>
            <a:ext cx="311804" cy="355451"/>
            <a:chOff x="-11703850" y="4081850"/>
            <a:chExt cx="309575" cy="352875"/>
          </a:xfrm>
        </p:grpSpPr>
        <p:sp>
          <p:nvSpPr>
            <p:cNvPr id="8708" name="Google Shape;8708;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5"/>
          <p:cNvGrpSpPr/>
          <p:nvPr/>
        </p:nvGrpSpPr>
        <p:grpSpPr>
          <a:xfrm>
            <a:off x="5306120" y="2891364"/>
            <a:ext cx="357002" cy="355451"/>
            <a:chOff x="-9958475" y="3180025"/>
            <a:chExt cx="354450" cy="352875"/>
          </a:xfrm>
        </p:grpSpPr>
        <p:sp>
          <p:nvSpPr>
            <p:cNvPr id="8717" name="Google Shape;8717;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315247" y="3367345"/>
            <a:ext cx="337966" cy="355325"/>
            <a:chOff x="-9949025" y="3615575"/>
            <a:chExt cx="335550" cy="352750"/>
          </a:xfrm>
        </p:grpSpPr>
        <p:sp>
          <p:nvSpPr>
            <p:cNvPr id="8721" name="Google Shape;8721;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7950093" y="2890851"/>
            <a:ext cx="360175" cy="358423"/>
            <a:chOff x="-9961625" y="4048175"/>
            <a:chExt cx="357600" cy="355825"/>
          </a:xfrm>
        </p:grpSpPr>
        <p:sp>
          <p:nvSpPr>
            <p:cNvPr id="8725" name="Google Shape;8725;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636814" y="3366363"/>
            <a:ext cx="364959" cy="357289"/>
            <a:chOff x="-8680950" y="3624225"/>
            <a:chExt cx="362350" cy="354700"/>
          </a:xfrm>
        </p:grpSpPr>
        <p:sp>
          <p:nvSpPr>
            <p:cNvPr id="8732" name="Google Shape;8732;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5"/>
          <p:cNvGrpSpPr/>
          <p:nvPr/>
        </p:nvGrpSpPr>
        <p:grpSpPr>
          <a:xfrm>
            <a:off x="5773058" y="1532024"/>
            <a:ext cx="313365" cy="355476"/>
            <a:chOff x="-13056975" y="3212300"/>
            <a:chExt cx="311125" cy="352900"/>
          </a:xfrm>
        </p:grpSpPr>
        <p:sp>
          <p:nvSpPr>
            <p:cNvPr id="8739" name="Google Shape;8739;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75"/>
          <p:cNvGrpSpPr/>
          <p:nvPr/>
        </p:nvGrpSpPr>
        <p:grpSpPr>
          <a:xfrm>
            <a:off x="5750446" y="1972818"/>
            <a:ext cx="358588" cy="355325"/>
            <a:chOff x="-13077450" y="3647075"/>
            <a:chExt cx="356025" cy="352750"/>
          </a:xfrm>
        </p:grpSpPr>
        <p:sp>
          <p:nvSpPr>
            <p:cNvPr id="8744" name="Google Shape;8744;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75"/>
          <p:cNvGrpSpPr/>
          <p:nvPr/>
        </p:nvGrpSpPr>
        <p:grpSpPr>
          <a:xfrm>
            <a:off x="5761552" y="2416418"/>
            <a:ext cx="357002" cy="357037"/>
            <a:chOff x="-13079025" y="4079475"/>
            <a:chExt cx="354450" cy="354450"/>
          </a:xfrm>
        </p:grpSpPr>
        <p:sp>
          <p:nvSpPr>
            <p:cNvPr id="8748" name="Google Shape;8748;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75"/>
          <p:cNvGrpSpPr/>
          <p:nvPr/>
        </p:nvGrpSpPr>
        <p:grpSpPr>
          <a:xfrm>
            <a:off x="7534619" y="1532427"/>
            <a:ext cx="356221" cy="354670"/>
            <a:chOff x="-11292700" y="3213875"/>
            <a:chExt cx="353675" cy="352100"/>
          </a:xfrm>
        </p:grpSpPr>
        <p:sp>
          <p:nvSpPr>
            <p:cNvPr id="8753" name="Google Shape;8753;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5"/>
          <p:cNvGrpSpPr/>
          <p:nvPr/>
        </p:nvGrpSpPr>
        <p:grpSpPr>
          <a:xfrm>
            <a:off x="7528677" y="1972365"/>
            <a:ext cx="368106" cy="356232"/>
            <a:chOff x="-11299000" y="3647875"/>
            <a:chExt cx="365475" cy="353650"/>
          </a:xfrm>
        </p:grpSpPr>
        <p:sp>
          <p:nvSpPr>
            <p:cNvPr id="8761" name="Google Shape;8761;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7544139" y="2428316"/>
            <a:ext cx="357808" cy="333240"/>
            <a:chOff x="-11295075" y="4092875"/>
            <a:chExt cx="355250" cy="330825"/>
          </a:xfrm>
        </p:grpSpPr>
        <p:sp>
          <p:nvSpPr>
            <p:cNvPr id="8768" name="Google Shape;8768;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5"/>
          <p:cNvGrpSpPr/>
          <p:nvPr/>
        </p:nvGrpSpPr>
        <p:grpSpPr>
          <a:xfrm>
            <a:off x="5769739" y="2891364"/>
            <a:ext cx="312585" cy="355451"/>
            <a:chOff x="-9500075" y="3180800"/>
            <a:chExt cx="310350" cy="352875"/>
          </a:xfrm>
        </p:grpSpPr>
        <p:sp>
          <p:nvSpPr>
            <p:cNvPr id="8774" name="Google Shape;8774;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5"/>
          <p:cNvGrpSpPr/>
          <p:nvPr/>
        </p:nvGrpSpPr>
        <p:grpSpPr>
          <a:xfrm>
            <a:off x="5747530" y="3366879"/>
            <a:ext cx="356221" cy="356257"/>
            <a:chOff x="-9523700" y="3614000"/>
            <a:chExt cx="353675" cy="353675"/>
          </a:xfrm>
        </p:grpSpPr>
        <p:sp>
          <p:nvSpPr>
            <p:cNvPr id="8784" name="Google Shape;8784;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5"/>
          <p:cNvGrpSpPr/>
          <p:nvPr/>
        </p:nvGrpSpPr>
        <p:grpSpPr>
          <a:xfrm>
            <a:off x="7532481" y="3389521"/>
            <a:ext cx="356221" cy="354670"/>
            <a:chOff x="-9523700" y="4049550"/>
            <a:chExt cx="353675" cy="352100"/>
          </a:xfrm>
        </p:grpSpPr>
        <p:sp>
          <p:nvSpPr>
            <p:cNvPr id="8794" name="Google Shape;8794;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5"/>
          <p:cNvGrpSpPr/>
          <p:nvPr/>
        </p:nvGrpSpPr>
        <p:grpSpPr>
          <a:xfrm>
            <a:off x="7088596" y="3389494"/>
            <a:ext cx="357002" cy="311029"/>
            <a:chOff x="-8209150" y="3659675"/>
            <a:chExt cx="354450" cy="308775"/>
          </a:xfrm>
        </p:grpSpPr>
        <p:sp>
          <p:nvSpPr>
            <p:cNvPr id="8802" name="Google Shape;8802;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5"/>
          <p:cNvGrpSpPr/>
          <p:nvPr/>
        </p:nvGrpSpPr>
        <p:grpSpPr>
          <a:xfrm>
            <a:off x="6191845" y="1532024"/>
            <a:ext cx="356221" cy="355476"/>
            <a:chOff x="-12643475" y="3212300"/>
            <a:chExt cx="353675" cy="352900"/>
          </a:xfrm>
        </p:grpSpPr>
        <p:sp>
          <p:nvSpPr>
            <p:cNvPr id="8809" name="Google Shape;8809;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5"/>
          <p:cNvGrpSpPr/>
          <p:nvPr/>
        </p:nvGrpSpPr>
        <p:grpSpPr>
          <a:xfrm>
            <a:off x="6191845" y="1983798"/>
            <a:ext cx="356221" cy="333366"/>
            <a:chOff x="-12643475" y="3657325"/>
            <a:chExt cx="353675" cy="330950"/>
          </a:xfrm>
        </p:grpSpPr>
        <p:sp>
          <p:nvSpPr>
            <p:cNvPr id="8819" name="Google Shape;8819;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6202157" y="2418407"/>
            <a:ext cx="356221" cy="353059"/>
            <a:chOff x="-12643475" y="4081850"/>
            <a:chExt cx="353675" cy="350500"/>
          </a:xfrm>
        </p:grpSpPr>
        <p:sp>
          <p:nvSpPr>
            <p:cNvPr id="8826" name="Google Shape;8826;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5"/>
          <p:cNvGrpSpPr/>
          <p:nvPr/>
        </p:nvGrpSpPr>
        <p:grpSpPr>
          <a:xfrm>
            <a:off x="7974847" y="1532427"/>
            <a:ext cx="355416" cy="354670"/>
            <a:chOff x="-10857925" y="3213875"/>
            <a:chExt cx="352875" cy="352100"/>
          </a:xfrm>
        </p:grpSpPr>
        <p:sp>
          <p:nvSpPr>
            <p:cNvPr id="8831" name="Google Shape;8831;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1" name="Google Shape;8841;p7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2" name="Google Shape;8842;p75"/>
          <p:cNvGrpSpPr/>
          <p:nvPr/>
        </p:nvGrpSpPr>
        <p:grpSpPr>
          <a:xfrm>
            <a:off x="7984757" y="2428316"/>
            <a:ext cx="356221" cy="333240"/>
            <a:chOff x="-10858725" y="4092875"/>
            <a:chExt cx="353675" cy="330825"/>
          </a:xfrm>
        </p:grpSpPr>
        <p:sp>
          <p:nvSpPr>
            <p:cNvPr id="8843" name="Google Shape;8843;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5"/>
          <p:cNvGrpSpPr/>
          <p:nvPr/>
        </p:nvGrpSpPr>
        <p:grpSpPr>
          <a:xfrm>
            <a:off x="6191762" y="2891855"/>
            <a:ext cx="356096" cy="354469"/>
            <a:chOff x="-9089725" y="3180200"/>
            <a:chExt cx="353550" cy="351900"/>
          </a:xfrm>
        </p:grpSpPr>
        <p:sp>
          <p:nvSpPr>
            <p:cNvPr id="8850" name="Google Shape;8850;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5"/>
          <p:cNvGrpSpPr/>
          <p:nvPr/>
        </p:nvGrpSpPr>
        <p:grpSpPr>
          <a:xfrm>
            <a:off x="6243280" y="3367282"/>
            <a:ext cx="252278" cy="355451"/>
            <a:chOff x="-9039300" y="3614000"/>
            <a:chExt cx="250475" cy="352875"/>
          </a:xfrm>
        </p:grpSpPr>
        <p:sp>
          <p:nvSpPr>
            <p:cNvPr id="8853" name="Google Shape;8853;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7975246" y="3389521"/>
            <a:ext cx="354635" cy="354670"/>
            <a:chOff x="-9088150" y="4049550"/>
            <a:chExt cx="352100" cy="352100"/>
          </a:xfrm>
        </p:grpSpPr>
        <p:sp>
          <p:nvSpPr>
            <p:cNvPr id="8856" name="Google Shape;8856;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5"/>
          <p:cNvGrpSpPr/>
          <p:nvPr/>
        </p:nvGrpSpPr>
        <p:grpSpPr>
          <a:xfrm>
            <a:off x="7109610" y="2891754"/>
            <a:ext cx="315757" cy="354670"/>
            <a:chOff x="-8191825" y="3174500"/>
            <a:chExt cx="313500" cy="352100"/>
          </a:xfrm>
        </p:grpSpPr>
        <p:sp>
          <p:nvSpPr>
            <p:cNvPr id="8863" name="Google Shape;8863;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9"/>
        <p:cNvGrpSpPr/>
        <p:nvPr/>
      </p:nvGrpSpPr>
      <p:grpSpPr>
        <a:xfrm>
          <a:off x="0" y="0"/>
          <a:ext cx="0" cy="0"/>
          <a:chOff x="0" y="0"/>
          <a:chExt cx="0" cy="0"/>
        </a:xfrm>
      </p:grpSpPr>
      <p:sp>
        <p:nvSpPr>
          <p:cNvPr id="8870" name="Google Shape;8870;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71" name="Google Shape;8871;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2" name="Google Shape;8872;p76"/>
          <p:cNvGrpSpPr/>
          <p:nvPr/>
        </p:nvGrpSpPr>
        <p:grpSpPr>
          <a:xfrm>
            <a:off x="748855" y="2243507"/>
            <a:ext cx="452798" cy="449473"/>
            <a:chOff x="-21322300" y="3693325"/>
            <a:chExt cx="306400" cy="304150"/>
          </a:xfrm>
        </p:grpSpPr>
        <p:sp>
          <p:nvSpPr>
            <p:cNvPr id="8873" name="Google Shape;8873;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48263" y="2810244"/>
            <a:ext cx="453980" cy="422540"/>
            <a:chOff x="-21322300" y="4077125"/>
            <a:chExt cx="307200" cy="285925"/>
          </a:xfrm>
        </p:grpSpPr>
        <p:sp>
          <p:nvSpPr>
            <p:cNvPr id="8878" name="Google Shape;8878;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3525440" y="1689128"/>
            <a:ext cx="451653" cy="450212"/>
            <a:chOff x="-19394200" y="3333800"/>
            <a:chExt cx="305625" cy="304650"/>
          </a:xfrm>
        </p:grpSpPr>
        <p:sp>
          <p:nvSpPr>
            <p:cNvPr id="8891" name="Google Shape;8891;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76"/>
          <p:cNvGrpSpPr/>
          <p:nvPr/>
        </p:nvGrpSpPr>
        <p:grpSpPr>
          <a:xfrm>
            <a:off x="3524276" y="2243580"/>
            <a:ext cx="453980" cy="449325"/>
            <a:chOff x="-19396575" y="3708500"/>
            <a:chExt cx="307200" cy="304050"/>
          </a:xfrm>
        </p:grpSpPr>
        <p:sp>
          <p:nvSpPr>
            <p:cNvPr id="8901" name="Google Shape;8901;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6"/>
          <p:cNvGrpSpPr/>
          <p:nvPr/>
        </p:nvGrpSpPr>
        <p:grpSpPr>
          <a:xfrm>
            <a:off x="3518457" y="2796461"/>
            <a:ext cx="465618" cy="450101"/>
            <a:chOff x="-19394200" y="4084200"/>
            <a:chExt cx="315075" cy="304575"/>
          </a:xfrm>
        </p:grpSpPr>
        <p:sp>
          <p:nvSpPr>
            <p:cNvPr id="8905" name="Google Shape;8905;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6324167" y="1689001"/>
            <a:ext cx="400447" cy="450470"/>
            <a:chOff x="-17526750" y="3309200"/>
            <a:chExt cx="270975" cy="304825"/>
          </a:xfrm>
        </p:grpSpPr>
        <p:sp>
          <p:nvSpPr>
            <p:cNvPr id="8912" name="Google Shape;8912;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6"/>
          <p:cNvGrpSpPr/>
          <p:nvPr/>
        </p:nvGrpSpPr>
        <p:grpSpPr>
          <a:xfrm>
            <a:off x="6300319" y="2244173"/>
            <a:ext cx="448143" cy="448143"/>
            <a:chOff x="-17542500" y="3684100"/>
            <a:chExt cx="303250" cy="303250"/>
          </a:xfrm>
        </p:grpSpPr>
        <p:sp>
          <p:nvSpPr>
            <p:cNvPr id="8918" name="Google Shape;8918;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6299728" y="2810817"/>
            <a:ext cx="449325" cy="421395"/>
            <a:chOff x="-17542500" y="4068450"/>
            <a:chExt cx="304050" cy="285150"/>
          </a:xfrm>
        </p:grpSpPr>
        <p:sp>
          <p:nvSpPr>
            <p:cNvPr id="8926" name="Google Shape;8926;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6"/>
          <p:cNvGrpSpPr/>
          <p:nvPr/>
        </p:nvGrpSpPr>
        <p:grpSpPr>
          <a:xfrm>
            <a:off x="3530150" y="3342211"/>
            <a:ext cx="343404" cy="449325"/>
            <a:chOff x="-15652200" y="3335975"/>
            <a:chExt cx="232375" cy="304050"/>
          </a:xfrm>
        </p:grpSpPr>
        <p:sp>
          <p:nvSpPr>
            <p:cNvPr id="8933" name="Google Shape;8933;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6"/>
          <p:cNvGrpSpPr/>
          <p:nvPr/>
        </p:nvGrpSpPr>
        <p:grpSpPr>
          <a:xfrm>
            <a:off x="1303491" y="1689573"/>
            <a:ext cx="450470" cy="449325"/>
            <a:chOff x="-20946600" y="3317850"/>
            <a:chExt cx="304825" cy="304050"/>
          </a:xfrm>
        </p:grpSpPr>
        <p:sp>
          <p:nvSpPr>
            <p:cNvPr id="8943" name="Google Shape;8943;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6"/>
          <p:cNvGrpSpPr/>
          <p:nvPr/>
        </p:nvGrpSpPr>
        <p:grpSpPr>
          <a:xfrm>
            <a:off x="1304064" y="2243729"/>
            <a:ext cx="449325" cy="449030"/>
            <a:chOff x="-20945825" y="3692175"/>
            <a:chExt cx="304050" cy="303850"/>
          </a:xfrm>
        </p:grpSpPr>
        <p:sp>
          <p:nvSpPr>
            <p:cNvPr id="8947" name="Google Shape;8947;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6"/>
          <p:cNvGrpSpPr/>
          <p:nvPr/>
        </p:nvGrpSpPr>
        <p:grpSpPr>
          <a:xfrm>
            <a:off x="1329667" y="2797442"/>
            <a:ext cx="398119" cy="448143"/>
            <a:chOff x="-20930075" y="4066100"/>
            <a:chExt cx="269400" cy="303250"/>
          </a:xfrm>
        </p:grpSpPr>
        <p:sp>
          <p:nvSpPr>
            <p:cNvPr id="8952" name="Google Shape;8952;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6"/>
          <p:cNvGrpSpPr/>
          <p:nvPr/>
        </p:nvGrpSpPr>
        <p:grpSpPr>
          <a:xfrm>
            <a:off x="4110888" y="1689848"/>
            <a:ext cx="372516" cy="448771"/>
            <a:chOff x="-18994100" y="3334775"/>
            <a:chExt cx="252075" cy="303675"/>
          </a:xfrm>
        </p:grpSpPr>
        <p:sp>
          <p:nvSpPr>
            <p:cNvPr id="8955" name="Google Shape;8955;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4125445" y="2244743"/>
            <a:ext cx="343404" cy="446998"/>
            <a:chOff x="-18983850" y="3710075"/>
            <a:chExt cx="232375" cy="302475"/>
          </a:xfrm>
        </p:grpSpPr>
        <p:sp>
          <p:nvSpPr>
            <p:cNvPr id="8960" name="Google Shape;8960;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6"/>
          <p:cNvGrpSpPr/>
          <p:nvPr/>
        </p:nvGrpSpPr>
        <p:grpSpPr>
          <a:xfrm>
            <a:off x="4071911" y="2797422"/>
            <a:ext cx="450470" cy="448180"/>
            <a:chOff x="-19020075" y="4084200"/>
            <a:chExt cx="304825" cy="303275"/>
          </a:xfrm>
        </p:grpSpPr>
        <p:sp>
          <p:nvSpPr>
            <p:cNvPr id="8965" name="Google Shape;8965;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76"/>
          <p:cNvGrpSpPr/>
          <p:nvPr/>
        </p:nvGrpSpPr>
        <p:grpSpPr>
          <a:xfrm>
            <a:off x="6889176" y="1689001"/>
            <a:ext cx="396937" cy="450470"/>
            <a:chOff x="-17149475" y="3309200"/>
            <a:chExt cx="268600" cy="304825"/>
          </a:xfrm>
        </p:grpSpPr>
        <p:sp>
          <p:nvSpPr>
            <p:cNvPr id="8975" name="Google Shape;8975;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6"/>
          <p:cNvGrpSpPr/>
          <p:nvPr/>
        </p:nvGrpSpPr>
        <p:grpSpPr>
          <a:xfrm>
            <a:off x="6862982" y="2258120"/>
            <a:ext cx="449325" cy="420249"/>
            <a:chOff x="-17168375" y="3692750"/>
            <a:chExt cx="304050" cy="284375"/>
          </a:xfrm>
        </p:grpSpPr>
        <p:sp>
          <p:nvSpPr>
            <p:cNvPr id="8978" name="Google Shape;8978;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6"/>
          <p:cNvGrpSpPr/>
          <p:nvPr/>
        </p:nvGrpSpPr>
        <p:grpSpPr>
          <a:xfrm>
            <a:off x="6859491" y="2796852"/>
            <a:ext cx="456308" cy="449325"/>
            <a:chOff x="-17170750" y="4058800"/>
            <a:chExt cx="308775" cy="304050"/>
          </a:xfrm>
        </p:grpSpPr>
        <p:sp>
          <p:nvSpPr>
            <p:cNvPr id="8986" name="Google Shape;8986;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6"/>
          <p:cNvGrpSpPr/>
          <p:nvPr/>
        </p:nvGrpSpPr>
        <p:grpSpPr>
          <a:xfrm>
            <a:off x="5721388" y="3343358"/>
            <a:ext cx="450470" cy="446998"/>
            <a:chOff x="-15688425" y="3707725"/>
            <a:chExt cx="304825" cy="302475"/>
          </a:xfrm>
        </p:grpSpPr>
        <p:sp>
          <p:nvSpPr>
            <p:cNvPr id="9004" name="Google Shape;9004;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865544" y="1690441"/>
            <a:ext cx="451653" cy="447589"/>
            <a:chOff x="-20572500" y="3319025"/>
            <a:chExt cx="305625" cy="302875"/>
          </a:xfrm>
        </p:grpSpPr>
        <p:sp>
          <p:nvSpPr>
            <p:cNvPr id="9011" name="Google Shape;9011;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1866708" y="2305410"/>
            <a:ext cx="449325" cy="325670"/>
            <a:chOff x="-20571700" y="3722875"/>
            <a:chExt cx="304050" cy="220375"/>
          </a:xfrm>
        </p:grpSpPr>
        <p:sp>
          <p:nvSpPr>
            <p:cNvPr id="9014" name="Google Shape;9014;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76"/>
          <p:cNvGrpSpPr/>
          <p:nvPr/>
        </p:nvGrpSpPr>
        <p:grpSpPr>
          <a:xfrm>
            <a:off x="1866135" y="2796278"/>
            <a:ext cx="450470" cy="450470"/>
            <a:chOff x="-20571700" y="4066875"/>
            <a:chExt cx="304825" cy="304825"/>
          </a:xfrm>
        </p:grpSpPr>
        <p:sp>
          <p:nvSpPr>
            <p:cNvPr id="9022" name="Google Shape;9022;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4632837" y="1688259"/>
            <a:ext cx="453980" cy="451948"/>
            <a:chOff x="-18645175" y="3334200"/>
            <a:chExt cx="307200" cy="305825"/>
          </a:xfrm>
        </p:grpSpPr>
        <p:sp>
          <p:nvSpPr>
            <p:cNvPr id="9029" name="Google Shape;9029;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6"/>
          <p:cNvGrpSpPr/>
          <p:nvPr/>
        </p:nvGrpSpPr>
        <p:grpSpPr>
          <a:xfrm>
            <a:off x="4633429" y="2242989"/>
            <a:ext cx="452798" cy="450507"/>
            <a:chOff x="-18645175" y="3708500"/>
            <a:chExt cx="306400" cy="304850"/>
          </a:xfrm>
        </p:grpSpPr>
        <p:sp>
          <p:nvSpPr>
            <p:cNvPr id="9035" name="Google Shape;9035;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76"/>
          <p:cNvGrpSpPr/>
          <p:nvPr/>
        </p:nvGrpSpPr>
        <p:grpSpPr>
          <a:xfrm>
            <a:off x="4631101" y="2795630"/>
            <a:ext cx="457453" cy="451763"/>
            <a:chOff x="-18647525" y="4082625"/>
            <a:chExt cx="309550" cy="305700"/>
          </a:xfrm>
        </p:grpSpPr>
        <p:sp>
          <p:nvSpPr>
            <p:cNvPr id="9043" name="Google Shape;9043;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6"/>
          <p:cNvGrpSpPr/>
          <p:nvPr/>
        </p:nvGrpSpPr>
        <p:grpSpPr>
          <a:xfrm>
            <a:off x="7441485" y="1689592"/>
            <a:ext cx="395755" cy="449288"/>
            <a:chOff x="-16775350" y="3309200"/>
            <a:chExt cx="267800" cy="304025"/>
          </a:xfrm>
        </p:grpSpPr>
        <p:sp>
          <p:nvSpPr>
            <p:cNvPr id="9048" name="Google Shape;9048;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6"/>
          <p:cNvGrpSpPr/>
          <p:nvPr/>
        </p:nvGrpSpPr>
        <p:grpSpPr>
          <a:xfrm>
            <a:off x="7441485" y="2241827"/>
            <a:ext cx="395755" cy="452835"/>
            <a:chOff x="-16775350" y="3683300"/>
            <a:chExt cx="267800" cy="306425"/>
          </a:xfrm>
        </p:grpSpPr>
        <p:sp>
          <p:nvSpPr>
            <p:cNvPr id="9052" name="Google Shape;9052;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6"/>
          <p:cNvGrpSpPr/>
          <p:nvPr/>
        </p:nvGrpSpPr>
        <p:grpSpPr>
          <a:xfrm>
            <a:off x="7413536" y="2796870"/>
            <a:ext cx="451653" cy="449288"/>
            <a:chOff x="-16794250" y="4058225"/>
            <a:chExt cx="305625" cy="304025"/>
          </a:xfrm>
        </p:grpSpPr>
        <p:sp>
          <p:nvSpPr>
            <p:cNvPr id="9056" name="Google Shape;9056;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5" name="Google Shape;9065;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6" name="Google Shape;9066;p76"/>
          <p:cNvGrpSpPr/>
          <p:nvPr/>
        </p:nvGrpSpPr>
        <p:grpSpPr>
          <a:xfrm>
            <a:off x="2414953" y="1689573"/>
            <a:ext cx="457453" cy="449325"/>
            <a:chOff x="-20199150" y="3317850"/>
            <a:chExt cx="309550" cy="304050"/>
          </a:xfrm>
        </p:grpSpPr>
        <p:sp>
          <p:nvSpPr>
            <p:cNvPr id="9067" name="Google Shape;9067;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76"/>
          <p:cNvGrpSpPr/>
          <p:nvPr/>
        </p:nvGrpSpPr>
        <p:grpSpPr>
          <a:xfrm>
            <a:off x="2417281" y="2242861"/>
            <a:ext cx="452798" cy="450766"/>
            <a:chOff x="-20199150" y="3693150"/>
            <a:chExt cx="306400" cy="305025"/>
          </a:xfrm>
        </p:grpSpPr>
        <p:sp>
          <p:nvSpPr>
            <p:cNvPr id="9075" name="Google Shape;9075;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76"/>
          <p:cNvGrpSpPr/>
          <p:nvPr/>
        </p:nvGrpSpPr>
        <p:grpSpPr>
          <a:xfrm>
            <a:off x="2417854" y="2795687"/>
            <a:ext cx="451653" cy="451653"/>
            <a:chOff x="-20197575" y="4066875"/>
            <a:chExt cx="305625" cy="305625"/>
          </a:xfrm>
        </p:grpSpPr>
        <p:sp>
          <p:nvSpPr>
            <p:cNvPr id="9082" name="Google Shape;9082;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6"/>
          <p:cNvGrpSpPr/>
          <p:nvPr/>
        </p:nvGrpSpPr>
        <p:grpSpPr>
          <a:xfrm>
            <a:off x="5200071" y="1687520"/>
            <a:ext cx="449325" cy="453426"/>
            <a:chOff x="-18271050" y="3333200"/>
            <a:chExt cx="304050" cy="306825"/>
          </a:xfrm>
        </p:grpSpPr>
        <p:sp>
          <p:nvSpPr>
            <p:cNvPr id="9091" name="Google Shape;9091;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76"/>
          <p:cNvGrpSpPr/>
          <p:nvPr/>
        </p:nvGrpSpPr>
        <p:grpSpPr>
          <a:xfrm>
            <a:off x="5200644" y="2244171"/>
            <a:ext cx="448180" cy="448143"/>
            <a:chOff x="-18270275" y="3710875"/>
            <a:chExt cx="303275" cy="303250"/>
          </a:xfrm>
        </p:grpSpPr>
        <p:sp>
          <p:nvSpPr>
            <p:cNvPr id="9097" name="Google Shape;9097;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6"/>
          <p:cNvGrpSpPr/>
          <p:nvPr/>
        </p:nvGrpSpPr>
        <p:grpSpPr>
          <a:xfrm>
            <a:off x="5254196" y="2797422"/>
            <a:ext cx="341076" cy="448180"/>
            <a:chOff x="-18234025" y="4084200"/>
            <a:chExt cx="230800" cy="303275"/>
          </a:xfrm>
        </p:grpSpPr>
        <p:sp>
          <p:nvSpPr>
            <p:cNvPr id="9104" name="Google Shape;9104;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6"/>
          <p:cNvGrpSpPr/>
          <p:nvPr/>
        </p:nvGrpSpPr>
        <p:grpSpPr>
          <a:xfrm>
            <a:off x="2366751" y="3341641"/>
            <a:ext cx="449325" cy="450470"/>
            <a:chOff x="-16419350" y="3308400"/>
            <a:chExt cx="304050" cy="304825"/>
          </a:xfrm>
        </p:grpSpPr>
        <p:sp>
          <p:nvSpPr>
            <p:cNvPr id="9108" name="Google Shape;9108;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6"/>
          <p:cNvGrpSpPr/>
          <p:nvPr/>
        </p:nvGrpSpPr>
        <p:grpSpPr>
          <a:xfrm>
            <a:off x="4638306" y="3340423"/>
            <a:ext cx="395755" cy="452872"/>
            <a:chOff x="-16401225" y="3683275"/>
            <a:chExt cx="267800" cy="306450"/>
          </a:xfrm>
        </p:grpSpPr>
        <p:sp>
          <p:nvSpPr>
            <p:cNvPr id="9116" name="Google Shape;9116;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6"/>
          <p:cNvGrpSpPr/>
          <p:nvPr/>
        </p:nvGrpSpPr>
        <p:grpSpPr>
          <a:xfrm>
            <a:off x="8003755" y="2797062"/>
            <a:ext cx="450470" cy="448180"/>
            <a:chOff x="-16419350" y="4058200"/>
            <a:chExt cx="304825" cy="303275"/>
          </a:xfrm>
        </p:grpSpPr>
        <p:sp>
          <p:nvSpPr>
            <p:cNvPr id="9124" name="Google Shape;9124;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6"/>
          <p:cNvGrpSpPr/>
          <p:nvPr/>
        </p:nvGrpSpPr>
        <p:grpSpPr>
          <a:xfrm>
            <a:off x="4030643" y="3343080"/>
            <a:ext cx="450507" cy="447589"/>
            <a:chOff x="-15296200" y="3326900"/>
            <a:chExt cx="304850" cy="302875"/>
          </a:xfrm>
        </p:grpSpPr>
        <p:sp>
          <p:nvSpPr>
            <p:cNvPr id="9132" name="Google Shape;9132;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2946296" y="1706881"/>
            <a:ext cx="486566" cy="414708"/>
            <a:chOff x="-19835275" y="3330250"/>
            <a:chExt cx="329250" cy="280625"/>
          </a:xfrm>
        </p:grpSpPr>
        <p:sp>
          <p:nvSpPr>
            <p:cNvPr id="9138" name="Google Shape;9138;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76"/>
          <p:cNvGrpSpPr/>
          <p:nvPr/>
        </p:nvGrpSpPr>
        <p:grpSpPr>
          <a:xfrm>
            <a:off x="2964325" y="2243470"/>
            <a:ext cx="450507" cy="449547"/>
            <a:chOff x="-19822675" y="3692750"/>
            <a:chExt cx="304850" cy="304200"/>
          </a:xfrm>
        </p:grpSpPr>
        <p:sp>
          <p:nvSpPr>
            <p:cNvPr id="9142" name="Google Shape;9142;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76"/>
          <p:cNvGrpSpPr/>
          <p:nvPr/>
        </p:nvGrpSpPr>
        <p:grpSpPr>
          <a:xfrm>
            <a:off x="2964916" y="2796278"/>
            <a:ext cx="449325" cy="450470"/>
            <a:chOff x="-19822675" y="4066875"/>
            <a:chExt cx="304050" cy="304825"/>
          </a:xfrm>
        </p:grpSpPr>
        <p:sp>
          <p:nvSpPr>
            <p:cNvPr id="9148" name="Google Shape;9148;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76"/>
          <p:cNvGrpSpPr/>
          <p:nvPr/>
        </p:nvGrpSpPr>
        <p:grpSpPr>
          <a:xfrm>
            <a:off x="5773985" y="1689571"/>
            <a:ext cx="399302" cy="449325"/>
            <a:chOff x="-17878825" y="3334400"/>
            <a:chExt cx="270200" cy="304050"/>
          </a:xfrm>
        </p:grpSpPr>
        <p:sp>
          <p:nvSpPr>
            <p:cNvPr id="9155" name="Google Shape;9155;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6"/>
          <p:cNvGrpSpPr/>
          <p:nvPr/>
        </p:nvGrpSpPr>
        <p:grpSpPr>
          <a:xfrm>
            <a:off x="5747809" y="2242416"/>
            <a:ext cx="451653" cy="451653"/>
            <a:chOff x="-17896150" y="3709300"/>
            <a:chExt cx="305625" cy="305625"/>
          </a:xfrm>
        </p:grpSpPr>
        <p:sp>
          <p:nvSpPr>
            <p:cNvPr id="9163" name="Google Shape;9163;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76"/>
          <p:cNvGrpSpPr/>
          <p:nvPr/>
        </p:nvGrpSpPr>
        <p:grpSpPr>
          <a:xfrm>
            <a:off x="5775740" y="2795686"/>
            <a:ext cx="395792" cy="451653"/>
            <a:chOff x="-17878025" y="4082625"/>
            <a:chExt cx="267825" cy="305625"/>
          </a:xfrm>
        </p:grpSpPr>
        <p:sp>
          <p:nvSpPr>
            <p:cNvPr id="9168" name="Google Shape;9168;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2919632" y="3355015"/>
            <a:ext cx="450507" cy="423722"/>
            <a:chOff x="-16044450" y="3317850"/>
            <a:chExt cx="304850" cy="286725"/>
          </a:xfrm>
        </p:grpSpPr>
        <p:sp>
          <p:nvSpPr>
            <p:cNvPr id="9176" name="Google Shape;9176;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1" name="Google Shape;9181;p76"/>
          <p:cNvGrpSpPr/>
          <p:nvPr/>
        </p:nvGrpSpPr>
        <p:grpSpPr>
          <a:xfrm>
            <a:off x="8042149" y="2243724"/>
            <a:ext cx="373662" cy="449030"/>
            <a:chOff x="-16018450" y="4058400"/>
            <a:chExt cx="252850" cy="303850"/>
          </a:xfrm>
        </p:grpSpPr>
        <p:sp>
          <p:nvSpPr>
            <p:cNvPr id="9182" name="Google Shape;9182;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90"/>
        <p:cNvGrpSpPr/>
        <p:nvPr/>
      </p:nvGrpSpPr>
      <p:grpSpPr>
        <a:xfrm>
          <a:off x="0" y="0"/>
          <a:ext cx="0" cy="0"/>
          <a:chOff x="0" y="0"/>
          <a:chExt cx="0" cy="0"/>
        </a:xfrm>
      </p:grpSpPr>
      <p:sp>
        <p:nvSpPr>
          <p:cNvPr id="9191" name="Google Shape;9191;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92" name="Google Shape;9192;p77"/>
          <p:cNvGrpSpPr/>
          <p:nvPr/>
        </p:nvGrpSpPr>
        <p:grpSpPr>
          <a:xfrm>
            <a:off x="845901" y="1689241"/>
            <a:ext cx="442337" cy="419623"/>
            <a:chOff x="-6696925" y="3272575"/>
            <a:chExt cx="307200" cy="291425"/>
          </a:xfrm>
        </p:grpSpPr>
        <p:sp>
          <p:nvSpPr>
            <p:cNvPr id="9193" name="Google Shape;9193;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7"/>
          <p:cNvGrpSpPr/>
          <p:nvPr/>
        </p:nvGrpSpPr>
        <p:grpSpPr>
          <a:xfrm>
            <a:off x="845884" y="2204636"/>
            <a:ext cx="442373" cy="420775"/>
            <a:chOff x="-6690625" y="3631325"/>
            <a:chExt cx="307225" cy="292225"/>
          </a:xfrm>
        </p:grpSpPr>
        <p:sp>
          <p:nvSpPr>
            <p:cNvPr id="9196" name="Google Shape;9196;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868005" y="2756972"/>
            <a:ext cx="421927" cy="419371"/>
            <a:chOff x="-6689825" y="3992050"/>
            <a:chExt cx="293025" cy="291250"/>
          </a:xfrm>
        </p:grpSpPr>
        <p:sp>
          <p:nvSpPr>
            <p:cNvPr id="9202" name="Google Shape;9202;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4" name="Google Shape;9214;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77"/>
          <p:cNvGrpSpPr/>
          <p:nvPr/>
        </p:nvGrpSpPr>
        <p:grpSpPr>
          <a:xfrm>
            <a:off x="3551317" y="2205192"/>
            <a:ext cx="423043" cy="419659"/>
            <a:chOff x="-4837325" y="3612425"/>
            <a:chExt cx="293800" cy="291450"/>
          </a:xfrm>
        </p:grpSpPr>
        <p:sp>
          <p:nvSpPr>
            <p:cNvPr id="9216" name="Google Shape;9216;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7"/>
          <p:cNvGrpSpPr/>
          <p:nvPr/>
        </p:nvGrpSpPr>
        <p:grpSpPr>
          <a:xfrm>
            <a:off x="3564349" y="2756826"/>
            <a:ext cx="420775" cy="419659"/>
            <a:chOff x="-4837325" y="3971575"/>
            <a:chExt cx="292225" cy="291450"/>
          </a:xfrm>
        </p:grpSpPr>
        <p:sp>
          <p:nvSpPr>
            <p:cNvPr id="9220" name="Google Shape;9220;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6256364" y="1714185"/>
            <a:ext cx="430998" cy="369730"/>
            <a:chOff x="-3037625" y="3254850"/>
            <a:chExt cx="299325" cy="256775"/>
          </a:xfrm>
        </p:grpSpPr>
        <p:sp>
          <p:nvSpPr>
            <p:cNvPr id="9227" name="Google Shape;9227;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77"/>
          <p:cNvGrpSpPr/>
          <p:nvPr/>
        </p:nvGrpSpPr>
        <p:grpSpPr>
          <a:xfrm>
            <a:off x="6260324" y="2204615"/>
            <a:ext cx="423079" cy="420811"/>
            <a:chOff x="-3031325" y="3597450"/>
            <a:chExt cx="293825" cy="292250"/>
          </a:xfrm>
        </p:grpSpPr>
        <p:sp>
          <p:nvSpPr>
            <p:cNvPr id="9232" name="Google Shape;9232;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77"/>
          <p:cNvGrpSpPr/>
          <p:nvPr/>
        </p:nvGrpSpPr>
        <p:grpSpPr>
          <a:xfrm>
            <a:off x="6272798" y="2781214"/>
            <a:ext cx="421927" cy="370882"/>
            <a:chOff x="-3030525" y="3973150"/>
            <a:chExt cx="293025" cy="257575"/>
          </a:xfrm>
        </p:grpSpPr>
        <p:sp>
          <p:nvSpPr>
            <p:cNvPr id="9237" name="Google Shape;9237;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77"/>
          <p:cNvGrpSpPr/>
          <p:nvPr/>
        </p:nvGrpSpPr>
        <p:grpSpPr>
          <a:xfrm>
            <a:off x="1374391" y="3369426"/>
            <a:ext cx="421927" cy="297195"/>
            <a:chOff x="-1199300" y="3279250"/>
            <a:chExt cx="293025" cy="206400"/>
          </a:xfrm>
        </p:grpSpPr>
        <p:sp>
          <p:nvSpPr>
            <p:cNvPr id="9240" name="Google Shape;9240;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77"/>
          <p:cNvGrpSpPr/>
          <p:nvPr/>
        </p:nvGrpSpPr>
        <p:grpSpPr>
          <a:xfrm>
            <a:off x="1381477" y="1688773"/>
            <a:ext cx="444605" cy="420559"/>
            <a:chOff x="-6338550" y="3272950"/>
            <a:chExt cx="308775" cy="292075"/>
          </a:xfrm>
        </p:grpSpPr>
        <p:sp>
          <p:nvSpPr>
            <p:cNvPr id="9245" name="Google Shape;9245;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7"/>
          <p:cNvGrpSpPr/>
          <p:nvPr/>
        </p:nvGrpSpPr>
        <p:grpSpPr>
          <a:xfrm>
            <a:off x="1392817" y="2205194"/>
            <a:ext cx="421927" cy="419659"/>
            <a:chOff x="-6329100" y="3632100"/>
            <a:chExt cx="293025" cy="291450"/>
          </a:xfrm>
        </p:grpSpPr>
        <p:sp>
          <p:nvSpPr>
            <p:cNvPr id="9249" name="Google Shape;9249;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7"/>
          <p:cNvGrpSpPr/>
          <p:nvPr/>
        </p:nvGrpSpPr>
        <p:grpSpPr>
          <a:xfrm>
            <a:off x="1405867" y="2756828"/>
            <a:ext cx="419623" cy="419659"/>
            <a:chOff x="-6329875" y="3992050"/>
            <a:chExt cx="291425" cy="291450"/>
          </a:xfrm>
        </p:grpSpPr>
        <p:sp>
          <p:nvSpPr>
            <p:cNvPr id="9253" name="Google Shape;9253;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77"/>
          <p:cNvGrpSpPr/>
          <p:nvPr/>
        </p:nvGrpSpPr>
        <p:grpSpPr>
          <a:xfrm>
            <a:off x="4092004" y="1687530"/>
            <a:ext cx="423079" cy="423043"/>
            <a:chOff x="-4478975" y="3251700"/>
            <a:chExt cx="293825" cy="293800"/>
          </a:xfrm>
        </p:grpSpPr>
        <p:sp>
          <p:nvSpPr>
            <p:cNvPr id="9258" name="Google Shape;9258;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7"/>
          <p:cNvGrpSpPr/>
          <p:nvPr/>
        </p:nvGrpSpPr>
        <p:grpSpPr>
          <a:xfrm>
            <a:off x="4092004" y="2205192"/>
            <a:ext cx="423079" cy="419659"/>
            <a:chOff x="-4475825" y="3612425"/>
            <a:chExt cx="293825" cy="291450"/>
          </a:xfrm>
        </p:grpSpPr>
        <p:sp>
          <p:nvSpPr>
            <p:cNvPr id="9262" name="Google Shape;9262;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77"/>
          <p:cNvGrpSpPr/>
          <p:nvPr/>
        </p:nvGrpSpPr>
        <p:grpSpPr>
          <a:xfrm>
            <a:off x="4101077" y="2756844"/>
            <a:ext cx="428730" cy="419623"/>
            <a:chOff x="-4480550" y="3970800"/>
            <a:chExt cx="297750" cy="291425"/>
          </a:xfrm>
        </p:grpSpPr>
        <p:sp>
          <p:nvSpPr>
            <p:cNvPr id="9266" name="Google Shape;9266;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77"/>
          <p:cNvGrpSpPr/>
          <p:nvPr/>
        </p:nvGrpSpPr>
        <p:grpSpPr>
          <a:xfrm>
            <a:off x="6804910" y="1689221"/>
            <a:ext cx="415123" cy="419659"/>
            <a:chOff x="-2668225" y="3239075"/>
            <a:chExt cx="288300" cy="291450"/>
          </a:xfrm>
        </p:grpSpPr>
        <p:sp>
          <p:nvSpPr>
            <p:cNvPr id="9269" name="Google Shape;9269;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7"/>
          <p:cNvGrpSpPr/>
          <p:nvPr/>
        </p:nvGrpSpPr>
        <p:grpSpPr>
          <a:xfrm>
            <a:off x="6802066" y="2205191"/>
            <a:ext cx="420811" cy="419659"/>
            <a:chOff x="-2671375" y="3597450"/>
            <a:chExt cx="292250" cy="291450"/>
          </a:xfrm>
        </p:grpSpPr>
        <p:sp>
          <p:nvSpPr>
            <p:cNvPr id="9275" name="Google Shape;9275;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7"/>
          <p:cNvGrpSpPr/>
          <p:nvPr/>
        </p:nvGrpSpPr>
        <p:grpSpPr>
          <a:xfrm>
            <a:off x="6812849" y="2755691"/>
            <a:ext cx="423043" cy="421927"/>
            <a:chOff x="-2670575" y="3956600"/>
            <a:chExt cx="293800" cy="293025"/>
          </a:xfrm>
        </p:grpSpPr>
        <p:sp>
          <p:nvSpPr>
            <p:cNvPr id="9278" name="Google Shape;9278;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7"/>
          <p:cNvGrpSpPr/>
          <p:nvPr/>
        </p:nvGrpSpPr>
        <p:grpSpPr>
          <a:xfrm>
            <a:off x="3070370" y="3311947"/>
            <a:ext cx="426462" cy="418363"/>
            <a:chOff x="-1183550" y="3586525"/>
            <a:chExt cx="296175" cy="290550"/>
          </a:xfrm>
        </p:grpSpPr>
        <p:sp>
          <p:nvSpPr>
            <p:cNvPr id="9283" name="Google Shape;9283;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77"/>
          <p:cNvGrpSpPr/>
          <p:nvPr/>
        </p:nvGrpSpPr>
        <p:grpSpPr>
          <a:xfrm>
            <a:off x="1928310" y="2203826"/>
            <a:ext cx="432150" cy="422395"/>
            <a:chOff x="-5974675" y="3632100"/>
            <a:chExt cx="300125" cy="293350"/>
          </a:xfrm>
        </p:grpSpPr>
        <p:sp>
          <p:nvSpPr>
            <p:cNvPr id="9293" name="Google Shape;9293;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77"/>
          <p:cNvGrpSpPr/>
          <p:nvPr/>
        </p:nvGrpSpPr>
        <p:grpSpPr>
          <a:xfrm>
            <a:off x="1958351" y="2755694"/>
            <a:ext cx="395865" cy="421927"/>
            <a:chOff x="-5971525" y="3990475"/>
            <a:chExt cx="274925" cy="293025"/>
          </a:xfrm>
        </p:grpSpPr>
        <p:sp>
          <p:nvSpPr>
            <p:cNvPr id="9297" name="Google Shape;9297;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7"/>
          <p:cNvGrpSpPr/>
          <p:nvPr/>
        </p:nvGrpSpPr>
        <p:grpSpPr>
          <a:xfrm>
            <a:off x="4631558" y="1689798"/>
            <a:ext cx="420775" cy="418507"/>
            <a:chOff x="-4118225" y="3253275"/>
            <a:chExt cx="292225" cy="290650"/>
          </a:xfrm>
        </p:grpSpPr>
        <p:sp>
          <p:nvSpPr>
            <p:cNvPr id="9302" name="Google Shape;9302;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7"/>
          <p:cNvGrpSpPr/>
          <p:nvPr/>
        </p:nvGrpSpPr>
        <p:grpSpPr>
          <a:xfrm>
            <a:off x="4682008" y="2204922"/>
            <a:ext cx="319874" cy="420199"/>
            <a:chOff x="-4082800" y="3612425"/>
            <a:chExt cx="222150" cy="291825"/>
          </a:xfrm>
        </p:grpSpPr>
        <p:sp>
          <p:nvSpPr>
            <p:cNvPr id="9305" name="Google Shape;9305;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77"/>
          <p:cNvGrpSpPr/>
          <p:nvPr/>
        </p:nvGrpSpPr>
        <p:grpSpPr>
          <a:xfrm>
            <a:off x="4643456" y="2769876"/>
            <a:ext cx="420775" cy="393561"/>
            <a:chOff x="-4118225" y="3990475"/>
            <a:chExt cx="292225" cy="273325"/>
          </a:xfrm>
        </p:grpSpPr>
        <p:sp>
          <p:nvSpPr>
            <p:cNvPr id="9309" name="Google Shape;9309;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7"/>
          <p:cNvGrpSpPr/>
          <p:nvPr/>
        </p:nvGrpSpPr>
        <p:grpSpPr>
          <a:xfrm>
            <a:off x="7354110" y="1688087"/>
            <a:ext cx="394713" cy="421927"/>
            <a:chOff x="-2312225" y="3238300"/>
            <a:chExt cx="274125" cy="293025"/>
          </a:xfrm>
        </p:grpSpPr>
        <p:sp>
          <p:nvSpPr>
            <p:cNvPr id="9314" name="Google Shape;9314;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7"/>
          <p:cNvGrpSpPr/>
          <p:nvPr/>
        </p:nvGrpSpPr>
        <p:grpSpPr>
          <a:xfrm>
            <a:off x="7341062" y="2153586"/>
            <a:ext cx="420811" cy="522864"/>
            <a:chOff x="-2310650" y="3525775"/>
            <a:chExt cx="292250" cy="363125"/>
          </a:xfrm>
        </p:grpSpPr>
        <p:sp>
          <p:nvSpPr>
            <p:cNvPr id="9317" name="Google Shape;9317;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7"/>
          <p:cNvGrpSpPr/>
          <p:nvPr/>
        </p:nvGrpSpPr>
        <p:grpSpPr>
          <a:xfrm>
            <a:off x="7351827" y="2756825"/>
            <a:ext cx="423079" cy="419659"/>
            <a:chOff x="-2310650" y="3958175"/>
            <a:chExt cx="293825" cy="291450"/>
          </a:xfrm>
        </p:grpSpPr>
        <p:sp>
          <p:nvSpPr>
            <p:cNvPr id="9322" name="Google Shape;9322;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7"/>
          <p:cNvGrpSpPr/>
          <p:nvPr/>
        </p:nvGrpSpPr>
        <p:grpSpPr>
          <a:xfrm>
            <a:off x="4718688" y="3308459"/>
            <a:ext cx="424159" cy="419659"/>
            <a:chOff x="-1182750" y="3962900"/>
            <a:chExt cx="294575" cy="291450"/>
          </a:xfrm>
        </p:grpSpPr>
        <p:sp>
          <p:nvSpPr>
            <p:cNvPr id="9325" name="Google Shape;9325;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7"/>
          <p:cNvGrpSpPr/>
          <p:nvPr/>
        </p:nvGrpSpPr>
        <p:grpSpPr>
          <a:xfrm>
            <a:off x="2471824" y="1689223"/>
            <a:ext cx="424195" cy="419659"/>
            <a:chOff x="-5611575" y="3272950"/>
            <a:chExt cx="294600" cy="291450"/>
          </a:xfrm>
        </p:grpSpPr>
        <p:sp>
          <p:nvSpPr>
            <p:cNvPr id="9333" name="Google Shape;9333;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7"/>
          <p:cNvGrpSpPr/>
          <p:nvPr/>
        </p:nvGrpSpPr>
        <p:grpSpPr>
          <a:xfrm>
            <a:off x="2471824" y="2205770"/>
            <a:ext cx="424195" cy="418507"/>
            <a:chOff x="-5613150" y="3632900"/>
            <a:chExt cx="294600" cy="290650"/>
          </a:xfrm>
        </p:grpSpPr>
        <p:sp>
          <p:nvSpPr>
            <p:cNvPr id="9339" name="Google Shape;9339;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7"/>
          <p:cNvGrpSpPr/>
          <p:nvPr/>
        </p:nvGrpSpPr>
        <p:grpSpPr>
          <a:xfrm>
            <a:off x="5155210" y="1689438"/>
            <a:ext cx="434634" cy="419227"/>
            <a:chOff x="-3768700" y="3253275"/>
            <a:chExt cx="301850" cy="291150"/>
          </a:xfrm>
        </p:grpSpPr>
        <p:sp>
          <p:nvSpPr>
            <p:cNvPr id="9342" name="Google Shape;9342;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7"/>
          <p:cNvGrpSpPr/>
          <p:nvPr/>
        </p:nvGrpSpPr>
        <p:grpSpPr>
          <a:xfrm>
            <a:off x="5159293" y="2217090"/>
            <a:ext cx="426462" cy="395865"/>
            <a:chOff x="-3808700" y="3628950"/>
            <a:chExt cx="296175" cy="274925"/>
          </a:xfrm>
        </p:grpSpPr>
        <p:sp>
          <p:nvSpPr>
            <p:cNvPr id="9346" name="Google Shape;9346;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77"/>
          <p:cNvGrpSpPr/>
          <p:nvPr/>
        </p:nvGrpSpPr>
        <p:grpSpPr>
          <a:xfrm>
            <a:off x="5224504" y="2756412"/>
            <a:ext cx="419443" cy="420487"/>
            <a:chOff x="-3771675" y="3971775"/>
            <a:chExt cx="291300" cy="292025"/>
          </a:xfrm>
        </p:grpSpPr>
        <p:sp>
          <p:nvSpPr>
            <p:cNvPr id="9350" name="Google Shape;9350;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7"/>
          <p:cNvGrpSpPr/>
          <p:nvPr/>
        </p:nvGrpSpPr>
        <p:grpSpPr>
          <a:xfrm>
            <a:off x="7885948" y="1716461"/>
            <a:ext cx="420271" cy="320774"/>
            <a:chOff x="-1951475" y="3273100"/>
            <a:chExt cx="291875" cy="222775"/>
          </a:xfrm>
        </p:grpSpPr>
        <p:sp>
          <p:nvSpPr>
            <p:cNvPr id="9356" name="Google Shape;9356;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7"/>
          <p:cNvGrpSpPr/>
          <p:nvPr/>
        </p:nvGrpSpPr>
        <p:grpSpPr>
          <a:xfrm>
            <a:off x="7883429" y="2205191"/>
            <a:ext cx="425310" cy="419659"/>
            <a:chOff x="-1951475" y="3597450"/>
            <a:chExt cx="295375" cy="291450"/>
          </a:xfrm>
        </p:grpSpPr>
        <p:sp>
          <p:nvSpPr>
            <p:cNvPr id="9360" name="Google Shape;9360;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7"/>
          <p:cNvGrpSpPr/>
          <p:nvPr/>
        </p:nvGrpSpPr>
        <p:grpSpPr>
          <a:xfrm>
            <a:off x="7885680" y="2756825"/>
            <a:ext cx="444605" cy="419659"/>
            <a:chOff x="-1960150" y="3956600"/>
            <a:chExt cx="308775" cy="291450"/>
          </a:xfrm>
        </p:grpSpPr>
        <p:sp>
          <p:nvSpPr>
            <p:cNvPr id="9365" name="Google Shape;9365;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77"/>
          <p:cNvGrpSpPr/>
          <p:nvPr/>
        </p:nvGrpSpPr>
        <p:grpSpPr>
          <a:xfrm>
            <a:off x="1939718" y="3307636"/>
            <a:ext cx="420775" cy="420775"/>
            <a:chOff x="-804700" y="3226500"/>
            <a:chExt cx="292225" cy="292225"/>
          </a:xfrm>
        </p:grpSpPr>
        <p:sp>
          <p:nvSpPr>
            <p:cNvPr id="9368" name="Google Shape;9368;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7"/>
          <p:cNvGrpSpPr/>
          <p:nvPr/>
        </p:nvGrpSpPr>
        <p:grpSpPr>
          <a:xfrm>
            <a:off x="3019809" y="1688647"/>
            <a:ext cx="420775" cy="420811"/>
            <a:chOff x="-5251625" y="3272950"/>
            <a:chExt cx="292225" cy="292250"/>
          </a:xfrm>
        </p:grpSpPr>
        <p:sp>
          <p:nvSpPr>
            <p:cNvPr id="9376" name="Google Shape;9376;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7"/>
          <p:cNvGrpSpPr/>
          <p:nvPr/>
        </p:nvGrpSpPr>
        <p:grpSpPr>
          <a:xfrm>
            <a:off x="3032265" y="2756270"/>
            <a:ext cx="419659" cy="420775"/>
            <a:chOff x="-5251625" y="3991275"/>
            <a:chExt cx="291450" cy="292225"/>
          </a:xfrm>
        </p:grpSpPr>
        <p:sp>
          <p:nvSpPr>
            <p:cNvPr id="9380" name="Google Shape;9380;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77"/>
          <p:cNvGrpSpPr/>
          <p:nvPr/>
        </p:nvGrpSpPr>
        <p:grpSpPr>
          <a:xfrm>
            <a:off x="5772848" y="1689240"/>
            <a:ext cx="319874" cy="419623"/>
            <a:chOff x="-3365275" y="3253275"/>
            <a:chExt cx="222150" cy="291425"/>
          </a:xfrm>
        </p:grpSpPr>
        <p:sp>
          <p:nvSpPr>
            <p:cNvPr id="9386" name="Google Shape;9386;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77"/>
          <p:cNvGrpSpPr/>
          <p:nvPr/>
        </p:nvGrpSpPr>
        <p:grpSpPr>
          <a:xfrm>
            <a:off x="1933980" y="1689799"/>
            <a:ext cx="420811" cy="418507"/>
            <a:chOff x="-5971525" y="3273750"/>
            <a:chExt cx="292250" cy="290650"/>
          </a:xfrm>
        </p:grpSpPr>
        <p:sp>
          <p:nvSpPr>
            <p:cNvPr id="9389" name="Google Shape;9389;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7"/>
          <p:cNvGrpSpPr/>
          <p:nvPr/>
        </p:nvGrpSpPr>
        <p:grpSpPr>
          <a:xfrm>
            <a:off x="5746786" y="2204058"/>
            <a:ext cx="371998" cy="421927"/>
            <a:chOff x="-3383375" y="3611625"/>
            <a:chExt cx="258350" cy="293025"/>
          </a:xfrm>
        </p:grpSpPr>
        <p:sp>
          <p:nvSpPr>
            <p:cNvPr id="9392" name="Google Shape;9392;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77"/>
          <p:cNvGrpSpPr/>
          <p:nvPr/>
        </p:nvGrpSpPr>
        <p:grpSpPr>
          <a:xfrm>
            <a:off x="5809135" y="2756826"/>
            <a:ext cx="271097" cy="419659"/>
            <a:chOff x="-3347950" y="3971575"/>
            <a:chExt cx="188275" cy="291450"/>
          </a:xfrm>
        </p:grpSpPr>
        <p:sp>
          <p:nvSpPr>
            <p:cNvPr id="9395" name="Google Shape;9395;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7"/>
          <p:cNvGrpSpPr/>
          <p:nvPr/>
        </p:nvGrpSpPr>
        <p:grpSpPr>
          <a:xfrm>
            <a:off x="858994" y="3307061"/>
            <a:ext cx="371998" cy="421927"/>
            <a:chOff x="-1575775" y="3238300"/>
            <a:chExt cx="258350" cy="293025"/>
          </a:xfrm>
        </p:grpSpPr>
        <p:sp>
          <p:nvSpPr>
            <p:cNvPr id="9399" name="Google Shape;9399;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77"/>
          <p:cNvGrpSpPr/>
          <p:nvPr/>
        </p:nvGrpSpPr>
        <p:grpSpPr>
          <a:xfrm>
            <a:off x="4153362" y="3318663"/>
            <a:ext cx="421927" cy="399248"/>
            <a:chOff x="-1592325" y="3957400"/>
            <a:chExt cx="293025" cy="277275"/>
          </a:xfrm>
        </p:grpSpPr>
        <p:sp>
          <p:nvSpPr>
            <p:cNvPr id="9405" name="Google Shape;9405;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77"/>
          <p:cNvGrpSpPr/>
          <p:nvPr/>
        </p:nvGrpSpPr>
        <p:grpSpPr>
          <a:xfrm>
            <a:off x="3640232" y="3310744"/>
            <a:ext cx="369730" cy="420775"/>
            <a:chOff x="-778700" y="3612425"/>
            <a:chExt cx="256775" cy="292225"/>
          </a:xfrm>
        </p:grpSpPr>
        <p:sp>
          <p:nvSpPr>
            <p:cNvPr id="9410" name="Google Shape;9410;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77"/>
          <p:cNvGrpSpPr/>
          <p:nvPr/>
        </p:nvGrpSpPr>
        <p:grpSpPr>
          <a:xfrm>
            <a:off x="6111733" y="3828305"/>
            <a:ext cx="340731" cy="387641"/>
            <a:chOff x="7728464" y="1561258"/>
            <a:chExt cx="349719" cy="397866"/>
          </a:xfrm>
        </p:grpSpPr>
        <p:sp>
          <p:nvSpPr>
            <p:cNvPr id="9417" name="Google Shape;9417;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7"/>
          <p:cNvGrpSpPr/>
          <p:nvPr/>
        </p:nvGrpSpPr>
        <p:grpSpPr>
          <a:xfrm>
            <a:off x="4034702" y="3828305"/>
            <a:ext cx="387681" cy="387641"/>
            <a:chOff x="5611350" y="1561258"/>
            <a:chExt cx="397907" cy="397866"/>
          </a:xfrm>
        </p:grpSpPr>
        <p:sp>
          <p:nvSpPr>
            <p:cNvPr id="9420" name="Google Shape;9420;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77"/>
          <p:cNvGrpSpPr/>
          <p:nvPr/>
        </p:nvGrpSpPr>
        <p:grpSpPr>
          <a:xfrm>
            <a:off x="4553987" y="3925571"/>
            <a:ext cx="387610" cy="193109"/>
            <a:chOff x="6140660" y="1661097"/>
            <a:chExt cx="397835" cy="198202"/>
          </a:xfrm>
        </p:grpSpPr>
        <p:sp>
          <p:nvSpPr>
            <p:cNvPr id="9425" name="Google Shape;9425;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7"/>
          <p:cNvGrpSpPr/>
          <p:nvPr/>
        </p:nvGrpSpPr>
        <p:grpSpPr>
          <a:xfrm>
            <a:off x="5073202" y="3828305"/>
            <a:ext cx="387681" cy="387641"/>
            <a:chOff x="6669907" y="1561258"/>
            <a:chExt cx="397907" cy="397866"/>
          </a:xfrm>
        </p:grpSpPr>
        <p:sp>
          <p:nvSpPr>
            <p:cNvPr id="9430" name="Google Shape;9430;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7"/>
          <p:cNvGrpSpPr/>
          <p:nvPr/>
        </p:nvGrpSpPr>
        <p:grpSpPr>
          <a:xfrm>
            <a:off x="5592488" y="3828305"/>
            <a:ext cx="387641" cy="387641"/>
            <a:chOff x="7199196" y="1561258"/>
            <a:chExt cx="397866" cy="397866"/>
          </a:xfrm>
        </p:grpSpPr>
        <p:sp>
          <p:nvSpPr>
            <p:cNvPr id="9436" name="Google Shape;9436;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7"/>
          <p:cNvGrpSpPr/>
          <p:nvPr/>
        </p:nvGrpSpPr>
        <p:grpSpPr>
          <a:xfrm>
            <a:off x="1958433" y="3885842"/>
            <a:ext cx="387681" cy="272572"/>
            <a:chOff x="3386036" y="1746339"/>
            <a:chExt cx="397907" cy="279762"/>
          </a:xfrm>
        </p:grpSpPr>
        <p:sp>
          <p:nvSpPr>
            <p:cNvPr id="9440" name="Google Shape;9440;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7"/>
          <p:cNvGrpSpPr/>
          <p:nvPr/>
        </p:nvGrpSpPr>
        <p:grpSpPr>
          <a:xfrm>
            <a:off x="2483722" y="2756270"/>
            <a:ext cx="424195" cy="420775"/>
            <a:chOff x="-5613150" y="3991275"/>
            <a:chExt cx="294600" cy="292225"/>
          </a:xfrm>
        </p:grpSpPr>
        <p:sp>
          <p:nvSpPr>
            <p:cNvPr id="9443" name="Google Shape;9443;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2996130" y="3828288"/>
            <a:ext cx="387681" cy="387681"/>
            <a:chOff x="4417380" y="1687279"/>
            <a:chExt cx="397907" cy="397907"/>
          </a:xfrm>
        </p:grpSpPr>
        <p:sp>
          <p:nvSpPr>
            <p:cNvPr id="9453" name="Google Shape;9453;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7"/>
          <p:cNvGrpSpPr/>
          <p:nvPr/>
        </p:nvGrpSpPr>
        <p:grpSpPr>
          <a:xfrm>
            <a:off x="7942611" y="3308537"/>
            <a:ext cx="387661" cy="387661"/>
            <a:chOff x="2869999" y="1687279"/>
            <a:chExt cx="397887" cy="397887"/>
          </a:xfrm>
        </p:grpSpPr>
        <p:sp>
          <p:nvSpPr>
            <p:cNvPr id="9456" name="Google Shape;9456;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7"/>
          <p:cNvGrpSpPr/>
          <p:nvPr/>
        </p:nvGrpSpPr>
        <p:grpSpPr>
          <a:xfrm>
            <a:off x="2477718" y="3828664"/>
            <a:ext cx="386807" cy="386929"/>
            <a:chOff x="3902887" y="1687655"/>
            <a:chExt cx="397010" cy="397135"/>
          </a:xfrm>
        </p:grpSpPr>
        <p:sp>
          <p:nvSpPr>
            <p:cNvPr id="9459" name="Google Shape;9459;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7"/>
          <p:cNvGrpSpPr/>
          <p:nvPr/>
        </p:nvGrpSpPr>
        <p:grpSpPr>
          <a:xfrm>
            <a:off x="3515416" y="3828288"/>
            <a:ext cx="387681" cy="387681"/>
            <a:chOff x="4933458" y="1687279"/>
            <a:chExt cx="397907" cy="397907"/>
          </a:xfrm>
        </p:grpSpPr>
        <p:sp>
          <p:nvSpPr>
            <p:cNvPr id="9462" name="Google Shape;9462;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77"/>
          <p:cNvGrpSpPr/>
          <p:nvPr/>
        </p:nvGrpSpPr>
        <p:grpSpPr>
          <a:xfrm>
            <a:off x="6348367" y="3308537"/>
            <a:ext cx="387661" cy="387661"/>
            <a:chOff x="1379798" y="1723250"/>
            <a:chExt cx="397887" cy="397887"/>
          </a:xfrm>
        </p:grpSpPr>
        <p:sp>
          <p:nvSpPr>
            <p:cNvPr id="9465" name="Google Shape;9465;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7"/>
          <p:cNvGrpSpPr/>
          <p:nvPr/>
        </p:nvGrpSpPr>
        <p:grpSpPr>
          <a:xfrm>
            <a:off x="5286246" y="3308537"/>
            <a:ext cx="387681" cy="387661"/>
            <a:chOff x="266768" y="1721375"/>
            <a:chExt cx="397907" cy="397887"/>
          </a:xfrm>
        </p:grpSpPr>
        <p:sp>
          <p:nvSpPr>
            <p:cNvPr id="9470" name="Google Shape;9470;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5817327" y="3308537"/>
            <a:ext cx="387641" cy="387661"/>
            <a:chOff x="864491" y="1723250"/>
            <a:chExt cx="397866" cy="397887"/>
          </a:xfrm>
        </p:grpSpPr>
        <p:sp>
          <p:nvSpPr>
            <p:cNvPr id="9473" name="Google Shape;9473;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6" name="Google Shape;9476;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7"/>
          <p:cNvGrpSpPr/>
          <p:nvPr/>
        </p:nvGrpSpPr>
        <p:grpSpPr>
          <a:xfrm>
            <a:off x="3016407" y="2204348"/>
            <a:ext cx="427578" cy="421351"/>
            <a:chOff x="-5254775" y="3631325"/>
            <a:chExt cx="296950" cy="292625"/>
          </a:xfrm>
        </p:grpSpPr>
        <p:sp>
          <p:nvSpPr>
            <p:cNvPr id="9478" name="Google Shape;9478;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7"/>
          <p:cNvGrpSpPr/>
          <p:nvPr/>
        </p:nvGrpSpPr>
        <p:grpSpPr>
          <a:xfrm>
            <a:off x="7411672" y="3308924"/>
            <a:ext cx="387539" cy="386888"/>
            <a:chOff x="2408992" y="1722875"/>
            <a:chExt cx="397761" cy="397093"/>
          </a:xfrm>
        </p:grpSpPr>
        <p:sp>
          <p:nvSpPr>
            <p:cNvPr id="9486" name="Google Shape;9486;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77"/>
          <p:cNvGrpSpPr/>
          <p:nvPr/>
        </p:nvGrpSpPr>
        <p:grpSpPr>
          <a:xfrm>
            <a:off x="2503892" y="3309051"/>
            <a:ext cx="423079" cy="424159"/>
            <a:chOff x="-1591550" y="3597475"/>
            <a:chExt cx="293825" cy="294575"/>
          </a:xfrm>
        </p:grpSpPr>
        <p:sp>
          <p:nvSpPr>
            <p:cNvPr id="9489" name="Google Shape;9489;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95"/>
        <p:cNvGrpSpPr/>
        <p:nvPr/>
      </p:nvGrpSpPr>
      <p:grpSpPr>
        <a:xfrm>
          <a:off x="0" y="0"/>
          <a:ext cx="0" cy="0"/>
          <a:chOff x="0" y="0"/>
          <a:chExt cx="0" cy="0"/>
        </a:xfrm>
      </p:grpSpPr>
      <p:pic>
        <p:nvPicPr>
          <p:cNvPr id="9496" name="Google Shape;9496;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763975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2"/>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586" name="Google Shape;586;p32"/>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p>
            <a:pPr marL="0" lvl="0" indent="0">
              <a:buClr>
                <a:schemeClr val="dk1"/>
              </a:buClr>
              <a:buSzPts val="1100"/>
            </a:pPr>
            <a:r>
              <a:rPr lang="en" dirty="0"/>
              <a:t>Here you couldthe describe the topic of section</a:t>
            </a:r>
            <a:endParaRPr dirty="0"/>
          </a:p>
        </p:txBody>
      </p:sp>
      <p:sp>
        <p:nvSpPr>
          <p:cNvPr id="587" name="Google Shape;587;p32"/>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Our Company</a:t>
            </a:r>
            <a:endParaRPr dirty="0"/>
          </a:p>
        </p:txBody>
      </p:sp>
      <p:sp>
        <p:nvSpPr>
          <p:cNvPr id="588" name="Google Shape;588;p32"/>
          <p:cNvSpPr txBox="1">
            <a:spLocks noGrp="1"/>
          </p:cNvSpPr>
          <p:nvPr>
            <p:ph type="title" idx="3"/>
          </p:nvPr>
        </p:nvSpPr>
        <p:spPr>
          <a:xfrm>
            <a:off x="1119431"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589" name="Google Shape;589;p32"/>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0" name="Google Shape;590;p32"/>
          <p:cNvSpPr txBox="1">
            <a:spLocks noGrp="1"/>
          </p:cNvSpPr>
          <p:nvPr>
            <p:ph type="title" idx="5"/>
          </p:nvPr>
        </p:nvSpPr>
        <p:spPr>
          <a:xfrm>
            <a:off x="4645656"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91" name="Google Shape;591;p32"/>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2" name="Google Shape;592;p32"/>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Clients</a:t>
            </a:r>
            <a:endParaRPr/>
          </a:p>
        </p:txBody>
      </p:sp>
      <p:sp>
        <p:nvSpPr>
          <p:cNvPr id="593" name="Google Shape;593;p32"/>
          <p:cNvSpPr txBox="1">
            <a:spLocks noGrp="1"/>
          </p:cNvSpPr>
          <p:nvPr>
            <p:ph type="title" idx="8"/>
          </p:nvPr>
        </p:nvSpPr>
        <p:spPr>
          <a:xfrm>
            <a:off x="1119431"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94" name="Google Shape;594;p32"/>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5" name="Google Shape;595;p32"/>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Projection</a:t>
            </a:r>
            <a:endParaRPr/>
          </a:p>
        </p:txBody>
      </p:sp>
      <p:sp>
        <p:nvSpPr>
          <p:cNvPr id="596" name="Google Shape;596;p32"/>
          <p:cNvSpPr txBox="1">
            <a:spLocks noGrp="1"/>
          </p:cNvSpPr>
          <p:nvPr>
            <p:ph type="title" idx="14"/>
          </p:nvPr>
        </p:nvSpPr>
        <p:spPr>
          <a:xfrm>
            <a:off x="4645656"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97" name="Google Shape;597;p32"/>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Services/Products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7</a:t>
            </a:fld>
            <a:endParaRPr lang="fr-FR" dirty="0"/>
          </a:p>
        </p:txBody>
      </p:sp>
    </p:spTree>
    <p:extLst>
      <p:ext uri="{BB962C8B-B14F-4D97-AF65-F5344CB8AC3E}">
        <p14:creationId xmlns:p14="http://schemas.microsoft.com/office/powerpoint/2010/main" val="4941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8</a:t>
            </a:fld>
            <a:endParaRPr lang="fr-FR" dirty="0"/>
          </a:p>
        </p:txBody>
      </p:sp>
    </p:spTree>
    <p:extLst>
      <p:ext uri="{BB962C8B-B14F-4D97-AF65-F5344CB8AC3E}">
        <p14:creationId xmlns:p14="http://schemas.microsoft.com/office/powerpoint/2010/main" val="11904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605261147"/>
      </p:ext>
    </p:extLst>
  </p:cSld>
  <p:clrMapOvr>
    <a:masterClrMapping/>
  </p:clrMapOvr>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1601</Words>
  <Application>Microsoft Office PowerPoint</Application>
  <PresentationFormat>Affichage à l'écran (16:9)</PresentationFormat>
  <Paragraphs>355</Paragraphs>
  <Slides>60</Slides>
  <Notes>52</Notes>
  <HiddenSlides>0</HiddenSlides>
  <MMClips>2</MMClips>
  <ScaleCrop>false</ScaleCrop>
  <HeadingPairs>
    <vt:vector size="8" baseType="variant">
      <vt:variant>
        <vt:lpstr>Polices utilisées</vt:lpstr>
      </vt:variant>
      <vt:variant>
        <vt:i4>11</vt:i4>
      </vt:variant>
      <vt:variant>
        <vt:lpstr>Thème</vt:lpstr>
      </vt:variant>
      <vt:variant>
        <vt:i4>2</vt:i4>
      </vt:variant>
      <vt:variant>
        <vt:lpstr>Serveurs OLE incorporés</vt:lpstr>
      </vt:variant>
      <vt:variant>
        <vt:i4>2</vt:i4>
      </vt:variant>
      <vt:variant>
        <vt:lpstr>Titres des diapositives</vt:lpstr>
      </vt:variant>
      <vt:variant>
        <vt:i4>60</vt:i4>
      </vt:variant>
    </vt:vector>
  </HeadingPairs>
  <TitlesOfParts>
    <vt:vector size="75" baseType="lpstr">
      <vt:lpstr>Calibri</vt:lpstr>
      <vt:lpstr>Roboto Medium</vt:lpstr>
      <vt:lpstr>Arial</vt:lpstr>
      <vt:lpstr>Roboto</vt:lpstr>
      <vt:lpstr>Montserrat Black</vt:lpstr>
      <vt:lpstr>Montserrat</vt:lpstr>
      <vt:lpstr>Bebas Neue</vt:lpstr>
      <vt:lpstr>Proxima Nova</vt:lpstr>
      <vt:lpstr>Amatic SC</vt:lpstr>
      <vt:lpstr>Proxima Nova Semibold</vt:lpstr>
      <vt:lpstr>Open Sans</vt:lpstr>
      <vt:lpstr>SEO and SEM Company Profile by Slidesgo</vt:lpstr>
      <vt:lpstr>Slidesgo Final Pages</vt:lpstr>
      <vt:lpstr>Worksheet</vt:lpstr>
      <vt:lpstr>Feuille de calcul Microsoft Excel</vt:lpstr>
      <vt:lpstr>TOPNET</vt:lpstr>
      <vt:lpstr>Plan</vt:lpstr>
      <vt:lpstr>Introduction</vt:lpstr>
      <vt:lpstr>ENTREPRISE D’ACCEUIL :</vt:lpstr>
      <vt:lpstr>02 - </vt:lpstr>
      <vt:lpstr>Présentation PowerPoint</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Présentation PowerPoint</vt:lpstr>
      <vt:lpstr>LIST OF REFERENCES</vt:lpstr>
      <vt:lpstr>OUR PHILOSOPHY</vt:lpstr>
      <vt:lpstr>Our History</vt:lpstr>
      <vt:lpstr>Our History</vt:lpstr>
      <vt:lpstr>Présentation PowerPoint</vt:lpstr>
      <vt:lpstr>This is a table</vt:lpstr>
      <vt:lpstr>locations</vt:lpstr>
      <vt:lpstr>OUR SERVICES</vt:lpstr>
      <vt:lpstr>Best sellers</vt:lpstr>
      <vt:lpstr>OUR STRENGTHS</vt:lpstr>
      <vt:lpstr>Customer profile</vt:lpstr>
      <vt:lpstr>OUR GROWTH</vt:lpstr>
      <vt:lpstr>Our numbers</vt:lpstr>
      <vt:lpstr>PERCENTAGES</vt:lpstr>
      <vt:lpstr>CUSTOMER TESTIMONIALS</vt:lpstr>
      <vt:lpstr>FUTURE PROJECTS</vt:lpstr>
      <vt:lpstr>DESKTOP SOFTWARe</vt:lpstr>
      <vt:lpstr>AWARDS</vt:lpstr>
      <vt:lpstr>Our team</vt:lpstr>
      <vt:lpstr>650,000</vt:lpstr>
      <vt:lpstr>thanks</vt:lpstr>
      <vt:lpstr>ALTERNATIVE RESOURCES</vt:lpstr>
      <vt:lpstr>Alternative resources</vt:lpstr>
      <vt:lpstr>—SOMEONE FAMOUS</vt:lpstr>
      <vt:lpstr>resources</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lpstr>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3</cp:revision>
  <dcterms:modified xsi:type="dcterms:W3CDTF">2023-07-08T13:21:13Z</dcterms:modified>
</cp:coreProperties>
</file>